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57" r:id="rId3"/>
    <p:sldId id="288" r:id="rId4"/>
    <p:sldId id="275" r:id="rId5"/>
    <p:sldId id="268" r:id="rId6"/>
    <p:sldId id="276" r:id="rId7"/>
    <p:sldId id="269" r:id="rId8"/>
    <p:sldId id="279" r:id="rId9"/>
    <p:sldId id="270" r:id="rId10"/>
    <p:sldId id="277" r:id="rId11"/>
    <p:sldId id="271" r:id="rId12"/>
    <p:sldId id="281" r:id="rId13"/>
    <p:sldId id="272" r:id="rId14"/>
    <p:sldId id="283" r:id="rId15"/>
    <p:sldId id="273" r:id="rId16"/>
    <p:sldId id="285" r:id="rId17"/>
    <p:sldId id="287" r:id="rId18"/>
    <p:sldId id="274" r:id="rId19"/>
    <p:sldId id="267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888"/>
    <a:srgbClr val="83AD55"/>
    <a:srgbClr val="2E40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B3153-42ED-4E7B-914D-546CD07E868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24F27CC3-B9BC-444F-BD45-5B7FFE79066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GB" sz="1600"/>
            <a:t>LIFE-2024-CET</a:t>
          </a:r>
          <a:endParaRPr lang="de-DE" sz="1600"/>
        </a:p>
      </dgm:t>
    </dgm:pt>
    <dgm:pt modelId="{227C2F53-71D8-4851-B841-F944E89CB4A8}" type="parTrans" cxnId="{ABA82A3D-6BF2-4247-860C-F2BAA3E7E423}">
      <dgm:prSet/>
      <dgm:spPr/>
      <dgm:t>
        <a:bodyPr/>
        <a:lstStyle/>
        <a:p>
          <a:endParaRPr lang="de-DE"/>
        </a:p>
      </dgm:t>
    </dgm:pt>
    <dgm:pt modelId="{DD473283-9C5A-4217-B0EC-F86F6A45D766}" type="sibTrans" cxnId="{ABA82A3D-6BF2-4247-860C-F2BAA3E7E423}">
      <dgm:prSet/>
      <dgm:spPr/>
      <dgm:t>
        <a:bodyPr/>
        <a:lstStyle/>
        <a:p>
          <a:endParaRPr lang="de-DE"/>
        </a:p>
      </dgm:t>
    </dgm:pt>
    <dgm:pt modelId="{1F675210-8A04-4F02-90E4-A3D76B4B1876}">
      <dgm:prSet custT="1"/>
      <dgm:spPr>
        <a:ln>
          <a:solidFill>
            <a:srgbClr val="426888"/>
          </a:solidFill>
        </a:ln>
      </dgm:spPr>
      <dgm:t>
        <a:bodyPr/>
        <a:lstStyle/>
        <a:p>
          <a:r>
            <a:rPr lang="en-GB" sz="1600" dirty="0"/>
            <a:t>Towards an effective implementation of key legislation in the field of sustainable energy</a:t>
          </a:r>
          <a:endParaRPr lang="de-DE" sz="1600" dirty="0"/>
        </a:p>
      </dgm:t>
    </dgm:pt>
    <dgm:pt modelId="{31E74F55-0297-4333-B1FA-1AECC25FF8F5}" type="parTrans" cxnId="{6C6313EB-C2F5-4017-A7BA-9BB6B8AA6483}">
      <dgm:prSet/>
      <dgm:spPr/>
      <dgm:t>
        <a:bodyPr/>
        <a:lstStyle/>
        <a:p>
          <a:endParaRPr lang="de-DE"/>
        </a:p>
      </dgm:t>
    </dgm:pt>
    <dgm:pt modelId="{208D832A-5803-4E2A-8174-24C9BB6C3661}" type="sibTrans" cxnId="{6C6313EB-C2F5-4017-A7BA-9BB6B8AA6483}">
      <dgm:prSet/>
      <dgm:spPr/>
      <dgm:t>
        <a:bodyPr/>
        <a:lstStyle/>
        <a:p>
          <a:endParaRPr lang="de-DE"/>
        </a:p>
      </dgm:t>
    </dgm:pt>
    <dgm:pt modelId="{A655EF82-591D-4693-A413-374DDA7394A3}">
      <dgm:prSet custT="1"/>
      <dgm:spPr>
        <a:ln>
          <a:solidFill>
            <a:srgbClr val="426888"/>
          </a:solidFill>
        </a:ln>
      </dgm:spPr>
      <dgm:t>
        <a:bodyPr/>
        <a:lstStyle/>
        <a:p>
          <a:r>
            <a:rPr lang="en-GB" sz="1600" b="1" dirty="0"/>
            <a:t>Scope C: Support for the implementation of the Energy Performance of Buildings Directive</a:t>
          </a:r>
          <a:endParaRPr lang="de-DE" sz="1600" dirty="0"/>
        </a:p>
      </dgm:t>
    </dgm:pt>
    <dgm:pt modelId="{6B2D8A78-A660-478F-A76F-1508458C3740}" type="parTrans" cxnId="{470F24E7-CA5D-48EA-AB55-1A670D4FBF46}">
      <dgm:prSet/>
      <dgm:spPr/>
      <dgm:t>
        <a:bodyPr/>
        <a:lstStyle/>
        <a:p>
          <a:endParaRPr lang="de-DE"/>
        </a:p>
      </dgm:t>
    </dgm:pt>
    <dgm:pt modelId="{27B0D6B9-9B3A-4C0A-9510-E08D4AAB5EB1}" type="sibTrans" cxnId="{470F24E7-CA5D-48EA-AB55-1A670D4FBF46}">
      <dgm:prSet/>
      <dgm:spPr/>
      <dgm:t>
        <a:bodyPr/>
        <a:lstStyle/>
        <a:p>
          <a:endParaRPr lang="de-DE"/>
        </a:p>
      </dgm:t>
    </dgm:pt>
    <dgm:pt modelId="{64656A1F-B7BB-4238-9B68-BFE63394B5B1}" type="pres">
      <dgm:prSet presAssocID="{EA7B3153-42ED-4E7B-914D-546CD07E86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33C282-E141-452B-97AC-7B0782142DEA}" type="pres">
      <dgm:prSet presAssocID="{24F27CC3-B9BC-444F-BD45-5B7FFE79066A}" presName="hierRoot1" presStyleCnt="0">
        <dgm:presLayoutVars>
          <dgm:hierBranch val="init"/>
        </dgm:presLayoutVars>
      </dgm:prSet>
      <dgm:spPr/>
    </dgm:pt>
    <dgm:pt modelId="{1CC5E9E1-FD26-4734-A131-8E0E5C2865D5}" type="pres">
      <dgm:prSet presAssocID="{24F27CC3-B9BC-444F-BD45-5B7FFE79066A}" presName="rootComposite1" presStyleCnt="0"/>
      <dgm:spPr/>
    </dgm:pt>
    <dgm:pt modelId="{C9258F87-6C2A-4217-9D69-77882F2F929C}" type="pres">
      <dgm:prSet presAssocID="{24F27CC3-B9BC-444F-BD45-5B7FFE79066A}" presName="rootText1" presStyleLbl="node0" presStyleIdx="0" presStyleCnt="1" custScaleX="113999" custScaleY="169832">
        <dgm:presLayoutVars>
          <dgm:chPref val="3"/>
        </dgm:presLayoutVars>
      </dgm:prSet>
      <dgm:spPr/>
    </dgm:pt>
    <dgm:pt modelId="{BCCB6E81-F38D-43A6-950A-DA1D7B86BB2D}" type="pres">
      <dgm:prSet presAssocID="{24F27CC3-B9BC-444F-BD45-5B7FFE79066A}" presName="rootConnector1" presStyleLbl="node1" presStyleIdx="0" presStyleCnt="0"/>
      <dgm:spPr/>
    </dgm:pt>
    <dgm:pt modelId="{1D30A130-AE4D-46F0-B6C6-1B830463467D}" type="pres">
      <dgm:prSet presAssocID="{24F27CC3-B9BC-444F-BD45-5B7FFE79066A}" presName="hierChild2" presStyleCnt="0"/>
      <dgm:spPr/>
    </dgm:pt>
    <dgm:pt modelId="{195D4DDE-865D-4265-8AFA-262564114AC4}" type="pres">
      <dgm:prSet presAssocID="{31E74F55-0297-4333-B1FA-1AECC25FF8F5}" presName="Name64" presStyleLbl="parChTrans1D2" presStyleIdx="0" presStyleCnt="1"/>
      <dgm:spPr/>
    </dgm:pt>
    <dgm:pt modelId="{A99ED233-7C8F-4FF2-8AB1-B09E47922741}" type="pres">
      <dgm:prSet presAssocID="{1F675210-8A04-4F02-90E4-A3D76B4B1876}" presName="hierRoot2" presStyleCnt="0">
        <dgm:presLayoutVars>
          <dgm:hierBranch val="init"/>
        </dgm:presLayoutVars>
      </dgm:prSet>
      <dgm:spPr/>
    </dgm:pt>
    <dgm:pt modelId="{D90A3774-0653-4E66-8A49-861CE68D9257}" type="pres">
      <dgm:prSet presAssocID="{1F675210-8A04-4F02-90E4-A3D76B4B1876}" presName="rootComposite" presStyleCnt="0"/>
      <dgm:spPr/>
    </dgm:pt>
    <dgm:pt modelId="{F734C490-5C3D-4971-A75D-2270D8B8504A}" type="pres">
      <dgm:prSet presAssocID="{1F675210-8A04-4F02-90E4-A3D76B4B1876}" presName="rootText" presStyleLbl="node2" presStyleIdx="0" presStyleCnt="1" custScaleX="113999" custScaleY="169832">
        <dgm:presLayoutVars>
          <dgm:chPref val="3"/>
        </dgm:presLayoutVars>
      </dgm:prSet>
      <dgm:spPr/>
    </dgm:pt>
    <dgm:pt modelId="{35B14613-E62E-4AE5-B9BD-AE85175A3361}" type="pres">
      <dgm:prSet presAssocID="{1F675210-8A04-4F02-90E4-A3D76B4B1876}" presName="rootConnector" presStyleLbl="node2" presStyleIdx="0" presStyleCnt="1"/>
      <dgm:spPr/>
    </dgm:pt>
    <dgm:pt modelId="{CDBFA857-AD27-4E46-9BD2-98490E876ECB}" type="pres">
      <dgm:prSet presAssocID="{1F675210-8A04-4F02-90E4-A3D76B4B1876}" presName="hierChild4" presStyleCnt="0"/>
      <dgm:spPr/>
    </dgm:pt>
    <dgm:pt modelId="{B330D2D2-7B91-4CDA-9FB8-227723CEDFC5}" type="pres">
      <dgm:prSet presAssocID="{6B2D8A78-A660-478F-A76F-1508458C3740}" presName="Name64" presStyleLbl="parChTrans1D3" presStyleIdx="0" presStyleCnt="1"/>
      <dgm:spPr/>
    </dgm:pt>
    <dgm:pt modelId="{628250F9-CCD8-447E-9606-E3842AF133F7}" type="pres">
      <dgm:prSet presAssocID="{A655EF82-591D-4693-A413-374DDA7394A3}" presName="hierRoot2" presStyleCnt="0">
        <dgm:presLayoutVars>
          <dgm:hierBranch val="init"/>
        </dgm:presLayoutVars>
      </dgm:prSet>
      <dgm:spPr/>
    </dgm:pt>
    <dgm:pt modelId="{F5602620-64E7-4BA7-BA9B-C5696AC9C926}" type="pres">
      <dgm:prSet presAssocID="{A655EF82-591D-4693-A413-374DDA7394A3}" presName="rootComposite" presStyleCnt="0"/>
      <dgm:spPr/>
    </dgm:pt>
    <dgm:pt modelId="{307066DD-D684-4C70-8735-9D850156EB73}" type="pres">
      <dgm:prSet presAssocID="{A655EF82-591D-4693-A413-374DDA7394A3}" presName="rootText" presStyleLbl="node3" presStyleIdx="0" presStyleCnt="1" custScaleX="113999" custScaleY="169832">
        <dgm:presLayoutVars>
          <dgm:chPref val="3"/>
        </dgm:presLayoutVars>
      </dgm:prSet>
      <dgm:spPr/>
    </dgm:pt>
    <dgm:pt modelId="{4DCB05EF-89BA-4C53-AA37-F6733FC651D6}" type="pres">
      <dgm:prSet presAssocID="{A655EF82-591D-4693-A413-374DDA7394A3}" presName="rootConnector" presStyleLbl="node3" presStyleIdx="0" presStyleCnt="1"/>
      <dgm:spPr/>
    </dgm:pt>
    <dgm:pt modelId="{FA42F3B5-BE00-426D-B163-32996A47E9A0}" type="pres">
      <dgm:prSet presAssocID="{A655EF82-591D-4693-A413-374DDA7394A3}" presName="hierChild4" presStyleCnt="0"/>
      <dgm:spPr/>
    </dgm:pt>
    <dgm:pt modelId="{4594C2A4-58F2-4E60-845A-549754A31435}" type="pres">
      <dgm:prSet presAssocID="{A655EF82-591D-4693-A413-374DDA7394A3}" presName="hierChild5" presStyleCnt="0"/>
      <dgm:spPr/>
    </dgm:pt>
    <dgm:pt modelId="{338B1EF4-0EE6-462F-B574-6A190A3FE3D2}" type="pres">
      <dgm:prSet presAssocID="{1F675210-8A04-4F02-90E4-A3D76B4B1876}" presName="hierChild5" presStyleCnt="0"/>
      <dgm:spPr/>
    </dgm:pt>
    <dgm:pt modelId="{77041BB7-025E-46E3-9F41-128F63FD528B}" type="pres">
      <dgm:prSet presAssocID="{24F27CC3-B9BC-444F-BD45-5B7FFE79066A}" presName="hierChild3" presStyleCnt="0"/>
      <dgm:spPr/>
    </dgm:pt>
  </dgm:ptLst>
  <dgm:cxnLst>
    <dgm:cxn modelId="{0A495F20-0399-44C6-A346-0BE7BBBD71D5}" type="presOf" srcId="{1F675210-8A04-4F02-90E4-A3D76B4B1876}" destId="{F734C490-5C3D-4971-A75D-2270D8B8504A}" srcOrd="0" destOrd="0" presId="urn:microsoft.com/office/officeart/2009/3/layout/HorizontalOrganizationChart"/>
    <dgm:cxn modelId="{C3DFCE34-CA43-47DF-8B99-08A6B8979F5B}" type="presOf" srcId="{24F27CC3-B9BC-444F-BD45-5B7FFE79066A}" destId="{BCCB6E81-F38D-43A6-950A-DA1D7B86BB2D}" srcOrd="1" destOrd="0" presId="urn:microsoft.com/office/officeart/2009/3/layout/HorizontalOrganizationChart"/>
    <dgm:cxn modelId="{ABA82A3D-6BF2-4247-860C-F2BAA3E7E423}" srcId="{EA7B3153-42ED-4E7B-914D-546CD07E868E}" destId="{24F27CC3-B9BC-444F-BD45-5B7FFE79066A}" srcOrd="0" destOrd="0" parTransId="{227C2F53-71D8-4851-B841-F944E89CB4A8}" sibTransId="{DD473283-9C5A-4217-B0EC-F86F6A45D766}"/>
    <dgm:cxn modelId="{D80B534C-1808-45F7-9BF3-99135D1AF260}" type="presOf" srcId="{6B2D8A78-A660-478F-A76F-1508458C3740}" destId="{B330D2D2-7B91-4CDA-9FB8-227723CEDFC5}" srcOrd="0" destOrd="0" presId="urn:microsoft.com/office/officeart/2009/3/layout/HorizontalOrganizationChart"/>
    <dgm:cxn modelId="{848FB077-4E57-48C0-B0BE-A5AF611E9D15}" type="presOf" srcId="{EA7B3153-42ED-4E7B-914D-546CD07E868E}" destId="{64656A1F-B7BB-4238-9B68-BFE63394B5B1}" srcOrd="0" destOrd="0" presId="urn:microsoft.com/office/officeart/2009/3/layout/HorizontalOrganizationChart"/>
    <dgm:cxn modelId="{40A15D93-562E-4FFA-A8CF-0542C24A0C8D}" type="presOf" srcId="{A655EF82-591D-4693-A413-374DDA7394A3}" destId="{4DCB05EF-89BA-4C53-AA37-F6733FC651D6}" srcOrd="1" destOrd="0" presId="urn:microsoft.com/office/officeart/2009/3/layout/HorizontalOrganizationChart"/>
    <dgm:cxn modelId="{2932C2BD-7860-4057-86EE-3AB24E621789}" type="presOf" srcId="{1F675210-8A04-4F02-90E4-A3D76B4B1876}" destId="{35B14613-E62E-4AE5-B9BD-AE85175A3361}" srcOrd="1" destOrd="0" presId="urn:microsoft.com/office/officeart/2009/3/layout/HorizontalOrganizationChart"/>
    <dgm:cxn modelId="{2E87E9C3-25D9-44AD-A47D-2A425DA8CABD}" type="presOf" srcId="{24F27CC3-B9BC-444F-BD45-5B7FFE79066A}" destId="{C9258F87-6C2A-4217-9D69-77882F2F929C}" srcOrd="0" destOrd="0" presId="urn:microsoft.com/office/officeart/2009/3/layout/HorizontalOrganizationChart"/>
    <dgm:cxn modelId="{697E60C8-295D-41C7-B2DA-A4616E87FDBD}" type="presOf" srcId="{A655EF82-591D-4693-A413-374DDA7394A3}" destId="{307066DD-D684-4C70-8735-9D850156EB73}" srcOrd="0" destOrd="0" presId="urn:microsoft.com/office/officeart/2009/3/layout/HorizontalOrganizationChart"/>
    <dgm:cxn modelId="{90BBCADC-73DD-4A9A-B42A-32EC8C43FF18}" type="presOf" srcId="{31E74F55-0297-4333-B1FA-1AECC25FF8F5}" destId="{195D4DDE-865D-4265-8AFA-262564114AC4}" srcOrd="0" destOrd="0" presId="urn:microsoft.com/office/officeart/2009/3/layout/HorizontalOrganizationChart"/>
    <dgm:cxn modelId="{470F24E7-CA5D-48EA-AB55-1A670D4FBF46}" srcId="{1F675210-8A04-4F02-90E4-A3D76B4B1876}" destId="{A655EF82-591D-4693-A413-374DDA7394A3}" srcOrd="0" destOrd="0" parTransId="{6B2D8A78-A660-478F-A76F-1508458C3740}" sibTransId="{27B0D6B9-9B3A-4C0A-9510-E08D4AAB5EB1}"/>
    <dgm:cxn modelId="{6C6313EB-C2F5-4017-A7BA-9BB6B8AA6483}" srcId="{24F27CC3-B9BC-444F-BD45-5B7FFE79066A}" destId="{1F675210-8A04-4F02-90E4-A3D76B4B1876}" srcOrd="0" destOrd="0" parTransId="{31E74F55-0297-4333-B1FA-1AECC25FF8F5}" sibTransId="{208D832A-5803-4E2A-8174-24C9BB6C3661}"/>
    <dgm:cxn modelId="{87D45DF7-5328-4012-ABF6-9739370C92B0}" type="presParOf" srcId="{64656A1F-B7BB-4238-9B68-BFE63394B5B1}" destId="{E733C282-E141-452B-97AC-7B0782142DEA}" srcOrd="0" destOrd="0" presId="urn:microsoft.com/office/officeart/2009/3/layout/HorizontalOrganizationChart"/>
    <dgm:cxn modelId="{D9B35D61-502C-45AC-86AD-63781C85C809}" type="presParOf" srcId="{E733C282-E141-452B-97AC-7B0782142DEA}" destId="{1CC5E9E1-FD26-4734-A131-8E0E5C2865D5}" srcOrd="0" destOrd="0" presId="urn:microsoft.com/office/officeart/2009/3/layout/HorizontalOrganizationChart"/>
    <dgm:cxn modelId="{7DBCC136-C741-4CC9-908D-8C227248B8CE}" type="presParOf" srcId="{1CC5E9E1-FD26-4734-A131-8E0E5C2865D5}" destId="{C9258F87-6C2A-4217-9D69-77882F2F929C}" srcOrd="0" destOrd="0" presId="urn:microsoft.com/office/officeart/2009/3/layout/HorizontalOrganizationChart"/>
    <dgm:cxn modelId="{40F8631C-600A-4067-A634-266E66E7CA13}" type="presParOf" srcId="{1CC5E9E1-FD26-4734-A131-8E0E5C2865D5}" destId="{BCCB6E81-F38D-43A6-950A-DA1D7B86BB2D}" srcOrd="1" destOrd="0" presId="urn:microsoft.com/office/officeart/2009/3/layout/HorizontalOrganizationChart"/>
    <dgm:cxn modelId="{9C9F5E0B-1855-42EA-A9D9-6D5D4A7EFDFC}" type="presParOf" srcId="{E733C282-E141-452B-97AC-7B0782142DEA}" destId="{1D30A130-AE4D-46F0-B6C6-1B830463467D}" srcOrd="1" destOrd="0" presId="urn:microsoft.com/office/officeart/2009/3/layout/HorizontalOrganizationChart"/>
    <dgm:cxn modelId="{3A8F405A-0529-4204-B717-92E9EB07ECCC}" type="presParOf" srcId="{1D30A130-AE4D-46F0-B6C6-1B830463467D}" destId="{195D4DDE-865D-4265-8AFA-262564114AC4}" srcOrd="0" destOrd="0" presId="urn:microsoft.com/office/officeart/2009/3/layout/HorizontalOrganizationChart"/>
    <dgm:cxn modelId="{652A737E-C2B4-4610-A3CC-2A26CCA635A7}" type="presParOf" srcId="{1D30A130-AE4D-46F0-B6C6-1B830463467D}" destId="{A99ED233-7C8F-4FF2-8AB1-B09E47922741}" srcOrd="1" destOrd="0" presId="urn:microsoft.com/office/officeart/2009/3/layout/HorizontalOrganizationChart"/>
    <dgm:cxn modelId="{4D2279AF-8F65-4ACA-B95C-B4B517310883}" type="presParOf" srcId="{A99ED233-7C8F-4FF2-8AB1-B09E47922741}" destId="{D90A3774-0653-4E66-8A49-861CE68D9257}" srcOrd="0" destOrd="0" presId="urn:microsoft.com/office/officeart/2009/3/layout/HorizontalOrganizationChart"/>
    <dgm:cxn modelId="{1F91110E-1987-478A-ACEC-E714F81689E1}" type="presParOf" srcId="{D90A3774-0653-4E66-8A49-861CE68D9257}" destId="{F734C490-5C3D-4971-A75D-2270D8B8504A}" srcOrd="0" destOrd="0" presId="urn:microsoft.com/office/officeart/2009/3/layout/HorizontalOrganizationChart"/>
    <dgm:cxn modelId="{4580E691-8C7B-4D10-9732-D622E4D7C94E}" type="presParOf" srcId="{D90A3774-0653-4E66-8A49-861CE68D9257}" destId="{35B14613-E62E-4AE5-B9BD-AE85175A3361}" srcOrd="1" destOrd="0" presId="urn:microsoft.com/office/officeart/2009/3/layout/HorizontalOrganizationChart"/>
    <dgm:cxn modelId="{8C444082-38DB-48AF-99C1-353DDF8B6D6A}" type="presParOf" srcId="{A99ED233-7C8F-4FF2-8AB1-B09E47922741}" destId="{CDBFA857-AD27-4E46-9BD2-98490E876ECB}" srcOrd="1" destOrd="0" presId="urn:microsoft.com/office/officeart/2009/3/layout/HorizontalOrganizationChart"/>
    <dgm:cxn modelId="{44313976-B928-401E-A033-643E1E3E9843}" type="presParOf" srcId="{CDBFA857-AD27-4E46-9BD2-98490E876ECB}" destId="{B330D2D2-7B91-4CDA-9FB8-227723CEDFC5}" srcOrd="0" destOrd="0" presId="urn:microsoft.com/office/officeart/2009/3/layout/HorizontalOrganizationChart"/>
    <dgm:cxn modelId="{9DA0DE61-85E9-429E-9C2A-032F6987BC12}" type="presParOf" srcId="{CDBFA857-AD27-4E46-9BD2-98490E876ECB}" destId="{628250F9-CCD8-447E-9606-E3842AF133F7}" srcOrd="1" destOrd="0" presId="urn:microsoft.com/office/officeart/2009/3/layout/HorizontalOrganizationChart"/>
    <dgm:cxn modelId="{0D338BF8-77F2-4CD6-B545-7CA49ADBC2C5}" type="presParOf" srcId="{628250F9-CCD8-447E-9606-E3842AF133F7}" destId="{F5602620-64E7-4BA7-BA9B-C5696AC9C926}" srcOrd="0" destOrd="0" presId="urn:microsoft.com/office/officeart/2009/3/layout/HorizontalOrganizationChart"/>
    <dgm:cxn modelId="{5E1A8378-6627-4811-9C01-F04B98216635}" type="presParOf" srcId="{F5602620-64E7-4BA7-BA9B-C5696AC9C926}" destId="{307066DD-D684-4C70-8735-9D850156EB73}" srcOrd="0" destOrd="0" presId="urn:microsoft.com/office/officeart/2009/3/layout/HorizontalOrganizationChart"/>
    <dgm:cxn modelId="{E13B005C-62B0-40D3-9C30-D2A7F577B704}" type="presParOf" srcId="{F5602620-64E7-4BA7-BA9B-C5696AC9C926}" destId="{4DCB05EF-89BA-4C53-AA37-F6733FC651D6}" srcOrd="1" destOrd="0" presId="urn:microsoft.com/office/officeart/2009/3/layout/HorizontalOrganizationChart"/>
    <dgm:cxn modelId="{3BF5CD00-58C1-4471-9CC7-AF1BDC643148}" type="presParOf" srcId="{628250F9-CCD8-447E-9606-E3842AF133F7}" destId="{FA42F3B5-BE00-426D-B163-32996A47E9A0}" srcOrd="1" destOrd="0" presId="urn:microsoft.com/office/officeart/2009/3/layout/HorizontalOrganizationChart"/>
    <dgm:cxn modelId="{1CC6FDAD-528D-440A-810C-3B2C7FD509CB}" type="presParOf" srcId="{628250F9-CCD8-447E-9606-E3842AF133F7}" destId="{4594C2A4-58F2-4E60-845A-549754A31435}" srcOrd="2" destOrd="0" presId="urn:microsoft.com/office/officeart/2009/3/layout/HorizontalOrganizationChart"/>
    <dgm:cxn modelId="{5C73D1C7-33AC-4F11-A0B5-ECD15BDAFD90}" type="presParOf" srcId="{A99ED233-7C8F-4FF2-8AB1-B09E47922741}" destId="{338B1EF4-0EE6-462F-B574-6A190A3FE3D2}" srcOrd="2" destOrd="0" presId="urn:microsoft.com/office/officeart/2009/3/layout/HorizontalOrganizationChart"/>
    <dgm:cxn modelId="{04E64E1C-9F62-477C-83AD-1FF5759D8B05}" type="presParOf" srcId="{E733C282-E141-452B-97AC-7B0782142DEA}" destId="{77041BB7-025E-46E3-9F41-128F63FD528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8C61D2-AF24-4218-8722-E3475F1DDCA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450EE48-97A1-4D85-8C46-C4D930AF9CE0}">
      <dgm:prSet custT="1"/>
      <dgm:spPr/>
      <dgm:t>
        <a:bodyPr/>
        <a:lstStyle/>
        <a:p>
          <a:r>
            <a:rPr lang="en-GB" sz="1400" b="1" dirty="0"/>
            <a:t>Policy implementation and monitoring</a:t>
          </a:r>
          <a:endParaRPr lang="de-DE" sz="1400" dirty="0"/>
        </a:p>
      </dgm:t>
    </dgm:pt>
    <dgm:pt modelId="{D9E7578D-9A7E-4AFD-BE26-50AE37864DB2}" type="parTrans" cxnId="{F7DA8955-DE6B-4DE4-AAB7-44E71936F8CD}">
      <dgm:prSet/>
      <dgm:spPr/>
      <dgm:t>
        <a:bodyPr/>
        <a:lstStyle/>
        <a:p>
          <a:endParaRPr lang="de-DE" sz="1400"/>
        </a:p>
      </dgm:t>
    </dgm:pt>
    <dgm:pt modelId="{6391BB5C-D6FF-4F2B-A1AC-F3F8D324FDA4}" type="sibTrans" cxnId="{F7DA8955-DE6B-4DE4-AAB7-44E71936F8CD}">
      <dgm:prSet/>
      <dgm:spPr/>
      <dgm:t>
        <a:bodyPr/>
        <a:lstStyle/>
        <a:p>
          <a:endParaRPr lang="de-DE" sz="1400"/>
        </a:p>
      </dgm:t>
    </dgm:pt>
    <dgm:pt modelId="{974812BE-CC5A-4634-97EB-AF651203F068}">
      <dgm:prSet custT="1"/>
      <dgm:spPr/>
      <dgm:t>
        <a:bodyPr/>
        <a:lstStyle/>
        <a:p>
          <a:r>
            <a:rPr lang="en-GB" sz="1400"/>
            <a:t>Support Member States in implementing and enforcing EPBD Recast policies consistently across regions.</a:t>
          </a:r>
          <a:endParaRPr lang="de-DE" sz="1400"/>
        </a:p>
      </dgm:t>
    </dgm:pt>
    <dgm:pt modelId="{A7A60891-ED33-4A5F-87DE-B56E8B7D8559}" type="parTrans" cxnId="{A04F61A4-81CE-4C6B-8AA2-6E063929780F}">
      <dgm:prSet/>
      <dgm:spPr/>
      <dgm:t>
        <a:bodyPr/>
        <a:lstStyle/>
        <a:p>
          <a:endParaRPr lang="de-DE" sz="1400"/>
        </a:p>
      </dgm:t>
    </dgm:pt>
    <dgm:pt modelId="{304F0035-F82E-4FCA-B075-383C4BF0CC45}" type="sibTrans" cxnId="{A04F61A4-81CE-4C6B-8AA2-6E063929780F}">
      <dgm:prSet/>
      <dgm:spPr/>
      <dgm:t>
        <a:bodyPr/>
        <a:lstStyle/>
        <a:p>
          <a:endParaRPr lang="de-DE" sz="1400"/>
        </a:p>
      </dgm:t>
    </dgm:pt>
    <dgm:pt modelId="{E8306912-07E9-428C-992F-4CA3355CAAF7}">
      <dgm:prSet custT="1"/>
      <dgm:spPr/>
      <dgm:t>
        <a:bodyPr/>
        <a:lstStyle/>
        <a:p>
          <a:r>
            <a:rPr lang="en-GB" sz="1400"/>
            <a:t>Develop coherent methodologies, monitoring tools, and provide technical assistance to authorities.</a:t>
          </a:r>
          <a:endParaRPr lang="de-DE" sz="1400"/>
        </a:p>
      </dgm:t>
    </dgm:pt>
    <dgm:pt modelId="{322EE8CA-5662-4145-B8BD-9C633A80CF0D}" type="parTrans" cxnId="{8FC0B91D-EDAE-4E71-95CB-841CD0ABD308}">
      <dgm:prSet/>
      <dgm:spPr/>
      <dgm:t>
        <a:bodyPr/>
        <a:lstStyle/>
        <a:p>
          <a:endParaRPr lang="de-DE" sz="1400"/>
        </a:p>
      </dgm:t>
    </dgm:pt>
    <dgm:pt modelId="{6C298505-E40E-4BCE-9F05-7B125D344FD0}" type="sibTrans" cxnId="{8FC0B91D-EDAE-4E71-95CB-841CD0ABD308}">
      <dgm:prSet/>
      <dgm:spPr/>
      <dgm:t>
        <a:bodyPr/>
        <a:lstStyle/>
        <a:p>
          <a:endParaRPr lang="de-DE" sz="1400"/>
        </a:p>
      </dgm:t>
    </dgm:pt>
    <dgm:pt modelId="{B533E1F6-207E-478B-A754-B2B107C1C2FE}">
      <dgm:prSet custT="1"/>
      <dgm:spPr/>
      <dgm:t>
        <a:bodyPr/>
        <a:lstStyle/>
        <a:p>
          <a:r>
            <a:rPr lang="en-GB" sz="1400" dirty="0"/>
            <a:t>Collect and harmonize data from EPCs, Smart Readiness Indicators, Renovation Passports, and metered consumption to evaluate policy impact.</a:t>
          </a:r>
          <a:endParaRPr lang="de-DE" sz="1400" dirty="0"/>
        </a:p>
      </dgm:t>
    </dgm:pt>
    <dgm:pt modelId="{11B2D1CE-74FB-4247-B895-D57099C8DF0D}" type="parTrans" cxnId="{100BB026-2346-4B62-80CC-814C708B5079}">
      <dgm:prSet/>
      <dgm:spPr/>
      <dgm:t>
        <a:bodyPr/>
        <a:lstStyle/>
        <a:p>
          <a:endParaRPr lang="de-DE" sz="1400"/>
        </a:p>
      </dgm:t>
    </dgm:pt>
    <dgm:pt modelId="{AC0588E2-643E-47ED-AFCC-1EE0BBE4BBE0}" type="sibTrans" cxnId="{100BB026-2346-4B62-80CC-814C708B5079}">
      <dgm:prSet/>
      <dgm:spPr/>
      <dgm:t>
        <a:bodyPr/>
        <a:lstStyle/>
        <a:p>
          <a:endParaRPr lang="de-DE" sz="1400"/>
        </a:p>
      </dgm:t>
    </dgm:pt>
    <dgm:pt modelId="{7724B3F1-45F4-40FE-BCCE-F10954EF0E2F}">
      <dgm:prSet custT="1"/>
      <dgm:spPr/>
      <dgm:t>
        <a:bodyPr/>
        <a:lstStyle/>
        <a:p>
          <a:r>
            <a:rPr lang="en-GB" sz="1400"/>
            <a:t>Provide training, guidelines, and good practices to improve enforcement and compliance.</a:t>
          </a:r>
          <a:endParaRPr lang="de-DE" sz="1400"/>
        </a:p>
      </dgm:t>
    </dgm:pt>
    <dgm:pt modelId="{053CF6DA-8E27-4271-95C4-7975978AF830}" type="parTrans" cxnId="{51B38C9E-878E-4D3E-914D-18888EDA4730}">
      <dgm:prSet/>
      <dgm:spPr/>
      <dgm:t>
        <a:bodyPr/>
        <a:lstStyle/>
        <a:p>
          <a:endParaRPr lang="de-DE" sz="1400"/>
        </a:p>
      </dgm:t>
    </dgm:pt>
    <dgm:pt modelId="{9E0AAE96-99B1-456B-ADC8-FABD76CA71A9}" type="sibTrans" cxnId="{51B38C9E-878E-4D3E-914D-18888EDA4730}">
      <dgm:prSet/>
      <dgm:spPr/>
      <dgm:t>
        <a:bodyPr/>
        <a:lstStyle/>
        <a:p>
          <a:endParaRPr lang="de-DE" sz="1400"/>
        </a:p>
      </dgm:t>
    </dgm:pt>
    <dgm:pt modelId="{767202C2-C6D0-4471-BF30-6970952EA9FC}" type="pres">
      <dgm:prSet presAssocID="{898C61D2-AF24-4218-8722-E3475F1DDCA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585B4C-B591-4714-8FE4-E668F95BEF9C}" type="pres">
      <dgm:prSet presAssocID="{2450EE48-97A1-4D85-8C46-C4D930AF9CE0}" presName="hierRoot1" presStyleCnt="0">
        <dgm:presLayoutVars>
          <dgm:hierBranch val="init"/>
        </dgm:presLayoutVars>
      </dgm:prSet>
      <dgm:spPr/>
    </dgm:pt>
    <dgm:pt modelId="{C1FD7BB2-911D-4D1E-AC40-870099D31FCA}" type="pres">
      <dgm:prSet presAssocID="{2450EE48-97A1-4D85-8C46-C4D930AF9CE0}" presName="rootComposite1" presStyleCnt="0"/>
      <dgm:spPr/>
    </dgm:pt>
    <dgm:pt modelId="{129CD9C9-AEBC-407F-9A1E-818E76FAEA1F}" type="pres">
      <dgm:prSet presAssocID="{2450EE48-97A1-4D85-8C46-C4D930AF9CE0}" presName="rootText1" presStyleLbl="alignAcc1" presStyleIdx="0" presStyleCnt="0">
        <dgm:presLayoutVars>
          <dgm:chPref val="3"/>
        </dgm:presLayoutVars>
      </dgm:prSet>
      <dgm:spPr/>
    </dgm:pt>
    <dgm:pt modelId="{D4097712-DE46-4E8E-A5E4-8198AFEA7E09}" type="pres">
      <dgm:prSet presAssocID="{2450EE48-97A1-4D85-8C46-C4D930AF9CE0}" presName="topArc1" presStyleLbl="parChTrans1D1" presStyleIdx="0" presStyleCnt="10"/>
      <dgm:spPr/>
    </dgm:pt>
    <dgm:pt modelId="{60E9B5D0-7D16-4F50-8AE1-E5C61B405F51}" type="pres">
      <dgm:prSet presAssocID="{2450EE48-97A1-4D85-8C46-C4D930AF9CE0}" presName="bottomArc1" presStyleLbl="parChTrans1D1" presStyleIdx="1" presStyleCnt="10"/>
      <dgm:spPr/>
    </dgm:pt>
    <dgm:pt modelId="{FDB606DE-3C49-46E0-A4C6-02E6B2EFC9F8}" type="pres">
      <dgm:prSet presAssocID="{2450EE48-97A1-4D85-8C46-C4D930AF9CE0}" presName="topConnNode1" presStyleLbl="node1" presStyleIdx="0" presStyleCnt="0"/>
      <dgm:spPr/>
    </dgm:pt>
    <dgm:pt modelId="{18FEA9C3-592D-4F21-AD65-D3C706E67CB2}" type="pres">
      <dgm:prSet presAssocID="{2450EE48-97A1-4D85-8C46-C4D930AF9CE0}" presName="hierChild2" presStyleCnt="0"/>
      <dgm:spPr/>
    </dgm:pt>
    <dgm:pt modelId="{EB10AF35-7C25-4885-934F-A4B8F5FEB1BC}" type="pres">
      <dgm:prSet presAssocID="{A7A60891-ED33-4A5F-87DE-B56E8B7D8559}" presName="Name28" presStyleLbl="parChTrans1D2" presStyleIdx="0" presStyleCnt="4"/>
      <dgm:spPr/>
    </dgm:pt>
    <dgm:pt modelId="{10EC74B6-0F01-4B5D-8C63-6EEABDFB4255}" type="pres">
      <dgm:prSet presAssocID="{974812BE-CC5A-4634-97EB-AF651203F068}" presName="hierRoot2" presStyleCnt="0">
        <dgm:presLayoutVars>
          <dgm:hierBranch val="init"/>
        </dgm:presLayoutVars>
      </dgm:prSet>
      <dgm:spPr/>
    </dgm:pt>
    <dgm:pt modelId="{FA57930A-7E7F-4025-9DAD-5B6ABCD0B64C}" type="pres">
      <dgm:prSet presAssocID="{974812BE-CC5A-4634-97EB-AF651203F068}" presName="rootComposite2" presStyleCnt="0"/>
      <dgm:spPr/>
    </dgm:pt>
    <dgm:pt modelId="{D0EC977A-6620-44B5-9436-F90DEC42B9B1}" type="pres">
      <dgm:prSet presAssocID="{974812BE-CC5A-4634-97EB-AF651203F068}" presName="rootText2" presStyleLbl="alignAcc1" presStyleIdx="0" presStyleCnt="0">
        <dgm:presLayoutVars>
          <dgm:chPref val="3"/>
        </dgm:presLayoutVars>
      </dgm:prSet>
      <dgm:spPr/>
    </dgm:pt>
    <dgm:pt modelId="{8C21C941-F673-486F-B752-99205D827AEA}" type="pres">
      <dgm:prSet presAssocID="{974812BE-CC5A-4634-97EB-AF651203F068}" presName="topArc2" presStyleLbl="parChTrans1D1" presStyleIdx="2" presStyleCnt="10"/>
      <dgm:spPr/>
    </dgm:pt>
    <dgm:pt modelId="{C248CF60-EEC7-4187-82A6-0BE7DCE56779}" type="pres">
      <dgm:prSet presAssocID="{974812BE-CC5A-4634-97EB-AF651203F068}" presName="bottomArc2" presStyleLbl="parChTrans1D1" presStyleIdx="3" presStyleCnt="10"/>
      <dgm:spPr/>
    </dgm:pt>
    <dgm:pt modelId="{A0BAD154-E9F5-4A7F-8370-B450E849C39E}" type="pres">
      <dgm:prSet presAssocID="{974812BE-CC5A-4634-97EB-AF651203F068}" presName="topConnNode2" presStyleLbl="node2" presStyleIdx="0" presStyleCnt="0"/>
      <dgm:spPr/>
    </dgm:pt>
    <dgm:pt modelId="{3542088B-0C14-4C82-B181-B1C3CFD4C4EC}" type="pres">
      <dgm:prSet presAssocID="{974812BE-CC5A-4634-97EB-AF651203F068}" presName="hierChild4" presStyleCnt="0"/>
      <dgm:spPr/>
    </dgm:pt>
    <dgm:pt modelId="{7EF15B65-62DC-4F96-AD47-3D6318B803B7}" type="pres">
      <dgm:prSet presAssocID="{974812BE-CC5A-4634-97EB-AF651203F068}" presName="hierChild5" presStyleCnt="0"/>
      <dgm:spPr/>
    </dgm:pt>
    <dgm:pt modelId="{EF0BD8DE-9FE8-493C-B076-C2287E743D68}" type="pres">
      <dgm:prSet presAssocID="{322EE8CA-5662-4145-B8BD-9C633A80CF0D}" presName="Name28" presStyleLbl="parChTrans1D2" presStyleIdx="1" presStyleCnt="4"/>
      <dgm:spPr/>
    </dgm:pt>
    <dgm:pt modelId="{01664867-83E4-4104-A4E3-650E212A6CAB}" type="pres">
      <dgm:prSet presAssocID="{E8306912-07E9-428C-992F-4CA3355CAAF7}" presName="hierRoot2" presStyleCnt="0">
        <dgm:presLayoutVars>
          <dgm:hierBranch val="init"/>
        </dgm:presLayoutVars>
      </dgm:prSet>
      <dgm:spPr/>
    </dgm:pt>
    <dgm:pt modelId="{DEF56F22-9A18-4024-98B0-7248C3A8E6CA}" type="pres">
      <dgm:prSet presAssocID="{E8306912-07E9-428C-992F-4CA3355CAAF7}" presName="rootComposite2" presStyleCnt="0"/>
      <dgm:spPr/>
    </dgm:pt>
    <dgm:pt modelId="{83248D3D-4E4B-4137-8AD7-0EA3B62C5726}" type="pres">
      <dgm:prSet presAssocID="{E8306912-07E9-428C-992F-4CA3355CAAF7}" presName="rootText2" presStyleLbl="alignAcc1" presStyleIdx="0" presStyleCnt="0">
        <dgm:presLayoutVars>
          <dgm:chPref val="3"/>
        </dgm:presLayoutVars>
      </dgm:prSet>
      <dgm:spPr/>
    </dgm:pt>
    <dgm:pt modelId="{4C78C3AB-F855-4090-B376-784D4B9EEDF6}" type="pres">
      <dgm:prSet presAssocID="{E8306912-07E9-428C-992F-4CA3355CAAF7}" presName="topArc2" presStyleLbl="parChTrans1D1" presStyleIdx="4" presStyleCnt="10"/>
      <dgm:spPr/>
    </dgm:pt>
    <dgm:pt modelId="{9DD52244-DA5D-4C7A-98E0-DD4DED1CF03B}" type="pres">
      <dgm:prSet presAssocID="{E8306912-07E9-428C-992F-4CA3355CAAF7}" presName="bottomArc2" presStyleLbl="parChTrans1D1" presStyleIdx="5" presStyleCnt="10"/>
      <dgm:spPr/>
    </dgm:pt>
    <dgm:pt modelId="{0189A299-A9E0-4F33-AF91-806BB6B7D814}" type="pres">
      <dgm:prSet presAssocID="{E8306912-07E9-428C-992F-4CA3355CAAF7}" presName="topConnNode2" presStyleLbl="node2" presStyleIdx="0" presStyleCnt="0"/>
      <dgm:spPr/>
    </dgm:pt>
    <dgm:pt modelId="{D24AA4AA-00D7-4D11-B3A4-D46886387D6B}" type="pres">
      <dgm:prSet presAssocID="{E8306912-07E9-428C-992F-4CA3355CAAF7}" presName="hierChild4" presStyleCnt="0"/>
      <dgm:spPr/>
    </dgm:pt>
    <dgm:pt modelId="{2DA3F82F-64FB-443B-9533-0F5A0FE69418}" type="pres">
      <dgm:prSet presAssocID="{E8306912-07E9-428C-992F-4CA3355CAAF7}" presName="hierChild5" presStyleCnt="0"/>
      <dgm:spPr/>
    </dgm:pt>
    <dgm:pt modelId="{2B26B5B8-3452-49FB-921A-EC6EB85A4AB1}" type="pres">
      <dgm:prSet presAssocID="{11B2D1CE-74FB-4247-B895-D57099C8DF0D}" presName="Name28" presStyleLbl="parChTrans1D2" presStyleIdx="2" presStyleCnt="4"/>
      <dgm:spPr/>
    </dgm:pt>
    <dgm:pt modelId="{C58E8AAD-927D-499F-8466-926CB492C870}" type="pres">
      <dgm:prSet presAssocID="{B533E1F6-207E-478B-A754-B2B107C1C2FE}" presName="hierRoot2" presStyleCnt="0">
        <dgm:presLayoutVars>
          <dgm:hierBranch val="init"/>
        </dgm:presLayoutVars>
      </dgm:prSet>
      <dgm:spPr/>
    </dgm:pt>
    <dgm:pt modelId="{9D9D8FE5-B2CD-41C3-8E62-6FD7AE87CA35}" type="pres">
      <dgm:prSet presAssocID="{B533E1F6-207E-478B-A754-B2B107C1C2FE}" presName="rootComposite2" presStyleCnt="0"/>
      <dgm:spPr/>
    </dgm:pt>
    <dgm:pt modelId="{1B3A2B87-C7A3-4421-B2BA-59232C9A1C8C}" type="pres">
      <dgm:prSet presAssocID="{B533E1F6-207E-478B-A754-B2B107C1C2FE}" presName="rootText2" presStyleLbl="alignAcc1" presStyleIdx="0" presStyleCnt="0" custScaleX="119369" custScaleY="109749" custLinFactNeighborX="748" custLinFactNeighborY="-260">
        <dgm:presLayoutVars>
          <dgm:chPref val="3"/>
        </dgm:presLayoutVars>
      </dgm:prSet>
      <dgm:spPr/>
    </dgm:pt>
    <dgm:pt modelId="{8153F0FD-DD70-410F-8220-907CEBFBDDE0}" type="pres">
      <dgm:prSet presAssocID="{B533E1F6-207E-478B-A754-B2B107C1C2FE}" presName="topArc2" presStyleLbl="parChTrans1D1" presStyleIdx="6" presStyleCnt="10"/>
      <dgm:spPr/>
    </dgm:pt>
    <dgm:pt modelId="{E6B10DB1-59E2-4D4D-878F-489E0DBA4A3A}" type="pres">
      <dgm:prSet presAssocID="{B533E1F6-207E-478B-A754-B2B107C1C2FE}" presName="bottomArc2" presStyleLbl="parChTrans1D1" presStyleIdx="7" presStyleCnt="10"/>
      <dgm:spPr/>
    </dgm:pt>
    <dgm:pt modelId="{E90EDD96-200E-47B8-87A1-28F0C9DF3ADE}" type="pres">
      <dgm:prSet presAssocID="{B533E1F6-207E-478B-A754-B2B107C1C2FE}" presName="topConnNode2" presStyleLbl="node2" presStyleIdx="0" presStyleCnt="0"/>
      <dgm:spPr/>
    </dgm:pt>
    <dgm:pt modelId="{07015440-C7C4-4912-BCE6-231D5F827138}" type="pres">
      <dgm:prSet presAssocID="{B533E1F6-207E-478B-A754-B2B107C1C2FE}" presName="hierChild4" presStyleCnt="0"/>
      <dgm:spPr/>
    </dgm:pt>
    <dgm:pt modelId="{B9FB1269-2109-462F-95D5-BF573642AC9E}" type="pres">
      <dgm:prSet presAssocID="{B533E1F6-207E-478B-A754-B2B107C1C2FE}" presName="hierChild5" presStyleCnt="0"/>
      <dgm:spPr/>
    </dgm:pt>
    <dgm:pt modelId="{5581196B-911C-42E4-A2B2-0A5DF37ADD36}" type="pres">
      <dgm:prSet presAssocID="{053CF6DA-8E27-4271-95C4-7975978AF830}" presName="Name28" presStyleLbl="parChTrans1D2" presStyleIdx="3" presStyleCnt="4"/>
      <dgm:spPr/>
    </dgm:pt>
    <dgm:pt modelId="{D7E45731-8F29-4FB0-AF40-BFCD11FB9B69}" type="pres">
      <dgm:prSet presAssocID="{7724B3F1-45F4-40FE-BCCE-F10954EF0E2F}" presName="hierRoot2" presStyleCnt="0">
        <dgm:presLayoutVars>
          <dgm:hierBranch val="init"/>
        </dgm:presLayoutVars>
      </dgm:prSet>
      <dgm:spPr/>
    </dgm:pt>
    <dgm:pt modelId="{DE501989-BD6A-4128-A807-436531C299F5}" type="pres">
      <dgm:prSet presAssocID="{7724B3F1-45F4-40FE-BCCE-F10954EF0E2F}" presName="rootComposite2" presStyleCnt="0"/>
      <dgm:spPr/>
    </dgm:pt>
    <dgm:pt modelId="{AD1C4544-BBA6-4A47-9006-3BAA383DBB3C}" type="pres">
      <dgm:prSet presAssocID="{7724B3F1-45F4-40FE-BCCE-F10954EF0E2F}" presName="rootText2" presStyleLbl="alignAcc1" presStyleIdx="0" presStyleCnt="0">
        <dgm:presLayoutVars>
          <dgm:chPref val="3"/>
        </dgm:presLayoutVars>
      </dgm:prSet>
      <dgm:spPr/>
    </dgm:pt>
    <dgm:pt modelId="{A5AA5E61-E938-4AF0-BCAA-08C5CF95C63F}" type="pres">
      <dgm:prSet presAssocID="{7724B3F1-45F4-40FE-BCCE-F10954EF0E2F}" presName="topArc2" presStyleLbl="parChTrans1D1" presStyleIdx="8" presStyleCnt="10"/>
      <dgm:spPr/>
    </dgm:pt>
    <dgm:pt modelId="{AFF5B73B-57A1-4777-966B-DB70E079FE1D}" type="pres">
      <dgm:prSet presAssocID="{7724B3F1-45F4-40FE-BCCE-F10954EF0E2F}" presName="bottomArc2" presStyleLbl="parChTrans1D1" presStyleIdx="9" presStyleCnt="10"/>
      <dgm:spPr/>
    </dgm:pt>
    <dgm:pt modelId="{27F7C9BA-BAE2-424A-8AB0-7631C3E8830E}" type="pres">
      <dgm:prSet presAssocID="{7724B3F1-45F4-40FE-BCCE-F10954EF0E2F}" presName="topConnNode2" presStyleLbl="node2" presStyleIdx="0" presStyleCnt="0"/>
      <dgm:spPr/>
    </dgm:pt>
    <dgm:pt modelId="{4BB0930E-3753-4873-8B23-67A9F89D51BF}" type="pres">
      <dgm:prSet presAssocID="{7724B3F1-45F4-40FE-BCCE-F10954EF0E2F}" presName="hierChild4" presStyleCnt="0"/>
      <dgm:spPr/>
    </dgm:pt>
    <dgm:pt modelId="{067B618B-1968-4DA2-B192-3DD5A6CB4F72}" type="pres">
      <dgm:prSet presAssocID="{7724B3F1-45F4-40FE-BCCE-F10954EF0E2F}" presName="hierChild5" presStyleCnt="0"/>
      <dgm:spPr/>
    </dgm:pt>
    <dgm:pt modelId="{8292E0C4-A1C7-4B07-8D18-7B47327A5A69}" type="pres">
      <dgm:prSet presAssocID="{2450EE48-97A1-4D85-8C46-C4D930AF9CE0}" presName="hierChild3" presStyleCnt="0"/>
      <dgm:spPr/>
    </dgm:pt>
  </dgm:ptLst>
  <dgm:cxnLst>
    <dgm:cxn modelId="{44E13A0E-AD5F-4C5D-9174-4C44C0D44041}" type="presOf" srcId="{E8306912-07E9-428C-992F-4CA3355CAAF7}" destId="{83248D3D-4E4B-4137-8AD7-0EA3B62C5726}" srcOrd="0" destOrd="0" presId="urn:microsoft.com/office/officeart/2008/layout/HalfCircleOrganizationChart"/>
    <dgm:cxn modelId="{0BE57810-3B5B-49D3-89EF-132DDC8B2197}" type="presOf" srcId="{053CF6DA-8E27-4271-95C4-7975978AF830}" destId="{5581196B-911C-42E4-A2B2-0A5DF37ADD36}" srcOrd="0" destOrd="0" presId="urn:microsoft.com/office/officeart/2008/layout/HalfCircleOrganizationChart"/>
    <dgm:cxn modelId="{8FC0B91D-EDAE-4E71-95CB-841CD0ABD308}" srcId="{2450EE48-97A1-4D85-8C46-C4D930AF9CE0}" destId="{E8306912-07E9-428C-992F-4CA3355CAAF7}" srcOrd="1" destOrd="0" parTransId="{322EE8CA-5662-4145-B8BD-9C633A80CF0D}" sibTransId="{6C298505-E40E-4BCE-9F05-7B125D344FD0}"/>
    <dgm:cxn modelId="{100BB026-2346-4B62-80CC-814C708B5079}" srcId="{2450EE48-97A1-4D85-8C46-C4D930AF9CE0}" destId="{B533E1F6-207E-478B-A754-B2B107C1C2FE}" srcOrd="2" destOrd="0" parTransId="{11B2D1CE-74FB-4247-B895-D57099C8DF0D}" sibTransId="{AC0588E2-643E-47ED-AFCC-1EE0BBE4BBE0}"/>
    <dgm:cxn modelId="{B2FF7837-9473-4C0D-A2F8-3F822BE51C9F}" type="presOf" srcId="{B533E1F6-207E-478B-A754-B2B107C1C2FE}" destId="{1B3A2B87-C7A3-4421-B2BA-59232C9A1C8C}" srcOrd="0" destOrd="0" presId="urn:microsoft.com/office/officeart/2008/layout/HalfCircleOrganizationChart"/>
    <dgm:cxn modelId="{9B0BCF3A-9E10-4A22-9E74-2FF1815A66DD}" type="presOf" srcId="{7724B3F1-45F4-40FE-BCCE-F10954EF0E2F}" destId="{27F7C9BA-BAE2-424A-8AB0-7631C3E8830E}" srcOrd="1" destOrd="0" presId="urn:microsoft.com/office/officeart/2008/layout/HalfCircleOrganizationChart"/>
    <dgm:cxn modelId="{6E161148-992B-44D8-9525-293208F7B690}" type="presOf" srcId="{898C61D2-AF24-4218-8722-E3475F1DDCAD}" destId="{767202C2-C6D0-4471-BF30-6970952EA9FC}" srcOrd="0" destOrd="0" presId="urn:microsoft.com/office/officeart/2008/layout/HalfCircleOrganizationChart"/>
    <dgm:cxn modelId="{F7DA8955-DE6B-4DE4-AAB7-44E71936F8CD}" srcId="{898C61D2-AF24-4218-8722-E3475F1DDCAD}" destId="{2450EE48-97A1-4D85-8C46-C4D930AF9CE0}" srcOrd="0" destOrd="0" parTransId="{D9E7578D-9A7E-4AFD-BE26-50AE37864DB2}" sibTransId="{6391BB5C-D6FF-4F2B-A1AC-F3F8D324FDA4}"/>
    <dgm:cxn modelId="{51B38C9E-878E-4D3E-914D-18888EDA4730}" srcId="{2450EE48-97A1-4D85-8C46-C4D930AF9CE0}" destId="{7724B3F1-45F4-40FE-BCCE-F10954EF0E2F}" srcOrd="3" destOrd="0" parTransId="{053CF6DA-8E27-4271-95C4-7975978AF830}" sibTransId="{9E0AAE96-99B1-456B-ADC8-FABD76CA71A9}"/>
    <dgm:cxn modelId="{A04F61A4-81CE-4C6B-8AA2-6E063929780F}" srcId="{2450EE48-97A1-4D85-8C46-C4D930AF9CE0}" destId="{974812BE-CC5A-4634-97EB-AF651203F068}" srcOrd="0" destOrd="0" parTransId="{A7A60891-ED33-4A5F-87DE-B56E8B7D8559}" sibTransId="{304F0035-F82E-4FCA-B075-383C4BF0CC45}"/>
    <dgm:cxn modelId="{6213B2A4-9D89-41AF-9A01-462C7749AFD9}" type="presOf" srcId="{2450EE48-97A1-4D85-8C46-C4D930AF9CE0}" destId="{129CD9C9-AEBC-407F-9A1E-818E76FAEA1F}" srcOrd="0" destOrd="0" presId="urn:microsoft.com/office/officeart/2008/layout/HalfCircleOrganizationChart"/>
    <dgm:cxn modelId="{1AD198A6-5932-4412-B7EB-15152159D34E}" type="presOf" srcId="{A7A60891-ED33-4A5F-87DE-B56E8B7D8559}" destId="{EB10AF35-7C25-4885-934F-A4B8F5FEB1BC}" srcOrd="0" destOrd="0" presId="urn:microsoft.com/office/officeart/2008/layout/HalfCircleOrganizationChart"/>
    <dgm:cxn modelId="{5DCAA5A6-2AEF-47E6-B78F-9E5F11F6F496}" type="presOf" srcId="{B533E1F6-207E-478B-A754-B2B107C1C2FE}" destId="{E90EDD96-200E-47B8-87A1-28F0C9DF3ADE}" srcOrd="1" destOrd="0" presId="urn:microsoft.com/office/officeart/2008/layout/HalfCircleOrganizationChart"/>
    <dgm:cxn modelId="{6F38CFA6-08CA-47CC-A435-F44246ED97CD}" type="presOf" srcId="{974812BE-CC5A-4634-97EB-AF651203F068}" destId="{A0BAD154-E9F5-4A7F-8370-B450E849C39E}" srcOrd="1" destOrd="0" presId="urn:microsoft.com/office/officeart/2008/layout/HalfCircleOrganizationChart"/>
    <dgm:cxn modelId="{205703AA-9333-4DAA-80F1-A0851757A861}" type="presOf" srcId="{322EE8CA-5662-4145-B8BD-9C633A80CF0D}" destId="{EF0BD8DE-9FE8-493C-B076-C2287E743D68}" srcOrd="0" destOrd="0" presId="urn:microsoft.com/office/officeart/2008/layout/HalfCircleOrganizationChart"/>
    <dgm:cxn modelId="{BB3161C9-6F80-4C30-B771-ED569D815D21}" type="presOf" srcId="{974812BE-CC5A-4634-97EB-AF651203F068}" destId="{D0EC977A-6620-44B5-9436-F90DEC42B9B1}" srcOrd="0" destOrd="0" presId="urn:microsoft.com/office/officeart/2008/layout/HalfCircleOrganizationChart"/>
    <dgm:cxn modelId="{7A8616D7-380B-4070-A2D8-BF82793647CA}" type="presOf" srcId="{2450EE48-97A1-4D85-8C46-C4D930AF9CE0}" destId="{FDB606DE-3C49-46E0-A4C6-02E6B2EFC9F8}" srcOrd="1" destOrd="0" presId="urn:microsoft.com/office/officeart/2008/layout/HalfCircleOrganizationChart"/>
    <dgm:cxn modelId="{1AA831E1-4431-4EAE-81C1-61BEB2CD9187}" type="presOf" srcId="{7724B3F1-45F4-40FE-BCCE-F10954EF0E2F}" destId="{AD1C4544-BBA6-4A47-9006-3BAA383DBB3C}" srcOrd="0" destOrd="0" presId="urn:microsoft.com/office/officeart/2008/layout/HalfCircleOrganizationChart"/>
    <dgm:cxn modelId="{394F3FE3-2573-4A09-9283-452B3BD0754B}" type="presOf" srcId="{11B2D1CE-74FB-4247-B895-D57099C8DF0D}" destId="{2B26B5B8-3452-49FB-921A-EC6EB85A4AB1}" srcOrd="0" destOrd="0" presId="urn:microsoft.com/office/officeart/2008/layout/HalfCircleOrganizationChart"/>
    <dgm:cxn modelId="{AF3796E9-5B41-4749-804A-B44745682B9C}" type="presOf" srcId="{E8306912-07E9-428C-992F-4CA3355CAAF7}" destId="{0189A299-A9E0-4F33-AF91-806BB6B7D814}" srcOrd="1" destOrd="0" presId="urn:microsoft.com/office/officeart/2008/layout/HalfCircleOrganizationChart"/>
    <dgm:cxn modelId="{4C88C9E3-8179-4FB4-9F25-4A4056290D92}" type="presParOf" srcId="{767202C2-C6D0-4471-BF30-6970952EA9FC}" destId="{5F585B4C-B591-4714-8FE4-E668F95BEF9C}" srcOrd="0" destOrd="0" presId="urn:microsoft.com/office/officeart/2008/layout/HalfCircleOrganizationChart"/>
    <dgm:cxn modelId="{9EA5C43D-98D5-4E86-8D4B-F6EDABFC7A9C}" type="presParOf" srcId="{5F585B4C-B591-4714-8FE4-E668F95BEF9C}" destId="{C1FD7BB2-911D-4D1E-AC40-870099D31FCA}" srcOrd="0" destOrd="0" presId="urn:microsoft.com/office/officeart/2008/layout/HalfCircleOrganizationChart"/>
    <dgm:cxn modelId="{3FF577CB-EFA0-4E4F-97CC-B88746B27E74}" type="presParOf" srcId="{C1FD7BB2-911D-4D1E-AC40-870099D31FCA}" destId="{129CD9C9-AEBC-407F-9A1E-818E76FAEA1F}" srcOrd="0" destOrd="0" presId="urn:microsoft.com/office/officeart/2008/layout/HalfCircleOrganizationChart"/>
    <dgm:cxn modelId="{4B923BD7-045F-4B36-B86A-94BF09B52FA0}" type="presParOf" srcId="{C1FD7BB2-911D-4D1E-AC40-870099D31FCA}" destId="{D4097712-DE46-4E8E-A5E4-8198AFEA7E09}" srcOrd="1" destOrd="0" presId="urn:microsoft.com/office/officeart/2008/layout/HalfCircleOrganizationChart"/>
    <dgm:cxn modelId="{826CF889-8C7D-47EF-92F5-CB1E0CE37EB6}" type="presParOf" srcId="{C1FD7BB2-911D-4D1E-AC40-870099D31FCA}" destId="{60E9B5D0-7D16-4F50-8AE1-E5C61B405F51}" srcOrd="2" destOrd="0" presId="urn:microsoft.com/office/officeart/2008/layout/HalfCircleOrganizationChart"/>
    <dgm:cxn modelId="{95E0A704-58DB-4691-9A4D-96297D3785C6}" type="presParOf" srcId="{C1FD7BB2-911D-4D1E-AC40-870099D31FCA}" destId="{FDB606DE-3C49-46E0-A4C6-02E6B2EFC9F8}" srcOrd="3" destOrd="0" presId="urn:microsoft.com/office/officeart/2008/layout/HalfCircleOrganizationChart"/>
    <dgm:cxn modelId="{882172BD-638C-4A83-803A-60F1A997374C}" type="presParOf" srcId="{5F585B4C-B591-4714-8FE4-E668F95BEF9C}" destId="{18FEA9C3-592D-4F21-AD65-D3C706E67CB2}" srcOrd="1" destOrd="0" presId="urn:microsoft.com/office/officeart/2008/layout/HalfCircleOrganizationChart"/>
    <dgm:cxn modelId="{342CEB68-1F8D-4338-8164-D8442453D6F0}" type="presParOf" srcId="{18FEA9C3-592D-4F21-AD65-D3C706E67CB2}" destId="{EB10AF35-7C25-4885-934F-A4B8F5FEB1BC}" srcOrd="0" destOrd="0" presId="urn:microsoft.com/office/officeart/2008/layout/HalfCircleOrganizationChart"/>
    <dgm:cxn modelId="{C87D8226-FBDF-4FA3-BC10-8AF68DC28FFF}" type="presParOf" srcId="{18FEA9C3-592D-4F21-AD65-D3C706E67CB2}" destId="{10EC74B6-0F01-4B5D-8C63-6EEABDFB4255}" srcOrd="1" destOrd="0" presId="urn:microsoft.com/office/officeart/2008/layout/HalfCircleOrganizationChart"/>
    <dgm:cxn modelId="{49C04FAF-6191-4F55-9060-034548AC930B}" type="presParOf" srcId="{10EC74B6-0F01-4B5D-8C63-6EEABDFB4255}" destId="{FA57930A-7E7F-4025-9DAD-5B6ABCD0B64C}" srcOrd="0" destOrd="0" presId="urn:microsoft.com/office/officeart/2008/layout/HalfCircleOrganizationChart"/>
    <dgm:cxn modelId="{4EEB61F1-F0CE-4E52-9706-A61E5A04F949}" type="presParOf" srcId="{FA57930A-7E7F-4025-9DAD-5B6ABCD0B64C}" destId="{D0EC977A-6620-44B5-9436-F90DEC42B9B1}" srcOrd="0" destOrd="0" presId="urn:microsoft.com/office/officeart/2008/layout/HalfCircleOrganizationChart"/>
    <dgm:cxn modelId="{DBA97225-DFEF-4177-BAE6-19C48C41E513}" type="presParOf" srcId="{FA57930A-7E7F-4025-9DAD-5B6ABCD0B64C}" destId="{8C21C941-F673-486F-B752-99205D827AEA}" srcOrd="1" destOrd="0" presId="urn:microsoft.com/office/officeart/2008/layout/HalfCircleOrganizationChart"/>
    <dgm:cxn modelId="{60E9CA20-6BAD-4EC3-A72A-6D61E4882464}" type="presParOf" srcId="{FA57930A-7E7F-4025-9DAD-5B6ABCD0B64C}" destId="{C248CF60-EEC7-4187-82A6-0BE7DCE56779}" srcOrd="2" destOrd="0" presId="urn:microsoft.com/office/officeart/2008/layout/HalfCircleOrganizationChart"/>
    <dgm:cxn modelId="{5E5F7789-C989-441D-A12A-C88DDF16EB16}" type="presParOf" srcId="{FA57930A-7E7F-4025-9DAD-5B6ABCD0B64C}" destId="{A0BAD154-E9F5-4A7F-8370-B450E849C39E}" srcOrd="3" destOrd="0" presId="urn:microsoft.com/office/officeart/2008/layout/HalfCircleOrganizationChart"/>
    <dgm:cxn modelId="{9D7AC2F8-042B-4F6B-98A0-41DEBA482AE8}" type="presParOf" srcId="{10EC74B6-0F01-4B5D-8C63-6EEABDFB4255}" destId="{3542088B-0C14-4C82-B181-B1C3CFD4C4EC}" srcOrd="1" destOrd="0" presId="urn:microsoft.com/office/officeart/2008/layout/HalfCircleOrganizationChart"/>
    <dgm:cxn modelId="{420DF22A-F268-4F56-A465-C411CDE6C9F2}" type="presParOf" srcId="{10EC74B6-0F01-4B5D-8C63-6EEABDFB4255}" destId="{7EF15B65-62DC-4F96-AD47-3D6318B803B7}" srcOrd="2" destOrd="0" presId="urn:microsoft.com/office/officeart/2008/layout/HalfCircleOrganizationChart"/>
    <dgm:cxn modelId="{76FEA337-66F7-4BA8-9DC9-BA0F940D510A}" type="presParOf" srcId="{18FEA9C3-592D-4F21-AD65-D3C706E67CB2}" destId="{EF0BD8DE-9FE8-493C-B076-C2287E743D68}" srcOrd="2" destOrd="0" presId="urn:microsoft.com/office/officeart/2008/layout/HalfCircleOrganizationChart"/>
    <dgm:cxn modelId="{78FC8681-D996-4F1E-97AB-48185B01C742}" type="presParOf" srcId="{18FEA9C3-592D-4F21-AD65-D3C706E67CB2}" destId="{01664867-83E4-4104-A4E3-650E212A6CAB}" srcOrd="3" destOrd="0" presId="urn:microsoft.com/office/officeart/2008/layout/HalfCircleOrganizationChart"/>
    <dgm:cxn modelId="{B25A3173-6E75-4CBD-A773-73112F1054A7}" type="presParOf" srcId="{01664867-83E4-4104-A4E3-650E212A6CAB}" destId="{DEF56F22-9A18-4024-98B0-7248C3A8E6CA}" srcOrd="0" destOrd="0" presId="urn:microsoft.com/office/officeart/2008/layout/HalfCircleOrganizationChart"/>
    <dgm:cxn modelId="{3DC41440-EDD2-41A9-98C4-C355C35C728F}" type="presParOf" srcId="{DEF56F22-9A18-4024-98B0-7248C3A8E6CA}" destId="{83248D3D-4E4B-4137-8AD7-0EA3B62C5726}" srcOrd="0" destOrd="0" presId="urn:microsoft.com/office/officeart/2008/layout/HalfCircleOrganizationChart"/>
    <dgm:cxn modelId="{CF80FF92-701E-4C97-85F0-8A00EE339AC2}" type="presParOf" srcId="{DEF56F22-9A18-4024-98B0-7248C3A8E6CA}" destId="{4C78C3AB-F855-4090-B376-784D4B9EEDF6}" srcOrd="1" destOrd="0" presId="urn:microsoft.com/office/officeart/2008/layout/HalfCircleOrganizationChart"/>
    <dgm:cxn modelId="{36FC7F80-630D-4645-8C44-A375A3DAB8A0}" type="presParOf" srcId="{DEF56F22-9A18-4024-98B0-7248C3A8E6CA}" destId="{9DD52244-DA5D-4C7A-98E0-DD4DED1CF03B}" srcOrd="2" destOrd="0" presId="urn:microsoft.com/office/officeart/2008/layout/HalfCircleOrganizationChart"/>
    <dgm:cxn modelId="{C0B96861-B5C9-46B5-A417-1A02FB039B79}" type="presParOf" srcId="{DEF56F22-9A18-4024-98B0-7248C3A8E6CA}" destId="{0189A299-A9E0-4F33-AF91-806BB6B7D814}" srcOrd="3" destOrd="0" presId="urn:microsoft.com/office/officeart/2008/layout/HalfCircleOrganizationChart"/>
    <dgm:cxn modelId="{7064FCB2-E4B4-4E3F-8D19-BA526D834CD8}" type="presParOf" srcId="{01664867-83E4-4104-A4E3-650E212A6CAB}" destId="{D24AA4AA-00D7-4D11-B3A4-D46886387D6B}" srcOrd="1" destOrd="0" presId="urn:microsoft.com/office/officeart/2008/layout/HalfCircleOrganizationChart"/>
    <dgm:cxn modelId="{717940E9-5922-4903-99D7-035C2575ABE5}" type="presParOf" srcId="{01664867-83E4-4104-A4E3-650E212A6CAB}" destId="{2DA3F82F-64FB-443B-9533-0F5A0FE69418}" srcOrd="2" destOrd="0" presId="urn:microsoft.com/office/officeart/2008/layout/HalfCircleOrganizationChart"/>
    <dgm:cxn modelId="{1E17A7C3-D12E-4727-A723-9AFB312B0EFA}" type="presParOf" srcId="{18FEA9C3-592D-4F21-AD65-D3C706E67CB2}" destId="{2B26B5B8-3452-49FB-921A-EC6EB85A4AB1}" srcOrd="4" destOrd="0" presId="urn:microsoft.com/office/officeart/2008/layout/HalfCircleOrganizationChart"/>
    <dgm:cxn modelId="{506D06A9-F66F-4B84-87F0-AF4A0149C3D3}" type="presParOf" srcId="{18FEA9C3-592D-4F21-AD65-D3C706E67CB2}" destId="{C58E8AAD-927D-499F-8466-926CB492C870}" srcOrd="5" destOrd="0" presId="urn:microsoft.com/office/officeart/2008/layout/HalfCircleOrganizationChart"/>
    <dgm:cxn modelId="{6CB92630-E6B1-4939-B842-20F205C74FF7}" type="presParOf" srcId="{C58E8AAD-927D-499F-8466-926CB492C870}" destId="{9D9D8FE5-B2CD-41C3-8E62-6FD7AE87CA35}" srcOrd="0" destOrd="0" presId="urn:microsoft.com/office/officeart/2008/layout/HalfCircleOrganizationChart"/>
    <dgm:cxn modelId="{827DEB9C-8513-4F12-BB42-92294AE03AFC}" type="presParOf" srcId="{9D9D8FE5-B2CD-41C3-8E62-6FD7AE87CA35}" destId="{1B3A2B87-C7A3-4421-B2BA-59232C9A1C8C}" srcOrd="0" destOrd="0" presId="urn:microsoft.com/office/officeart/2008/layout/HalfCircleOrganizationChart"/>
    <dgm:cxn modelId="{2064D778-4BFD-47E8-B4DF-9F7E14EB4CEC}" type="presParOf" srcId="{9D9D8FE5-B2CD-41C3-8E62-6FD7AE87CA35}" destId="{8153F0FD-DD70-410F-8220-907CEBFBDDE0}" srcOrd="1" destOrd="0" presId="urn:microsoft.com/office/officeart/2008/layout/HalfCircleOrganizationChart"/>
    <dgm:cxn modelId="{82E933A0-F1A2-4031-B04E-450FFA534A4C}" type="presParOf" srcId="{9D9D8FE5-B2CD-41C3-8E62-6FD7AE87CA35}" destId="{E6B10DB1-59E2-4D4D-878F-489E0DBA4A3A}" srcOrd="2" destOrd="0" presId="urn:microsoft.com/office/officeart/2008/layout/HalfCircleOrganizationChart"/>
    <dgm:cxn modelId="{8620D922-F3F3-4313-A1B9-85FBF53FF030}" type="presParOf" srcId="{9D9D8FE5-B2CD-41C3-8E62-6FD7AE87CA35}" destId="{E90EDD96-200E-47B8-87A1-28F0C9DF3ADE}" srcOrd="3" destOrd="0" presId="urn:microsoft.com/office/officeart/2008/layout/HalfCircleOrganizationChart"/>
    <dgm:cxn modelId="{AFABC0C4-938D-4323-AA60-A66873000BCB}" type="presParOf" srcId="{C58E8AAD-927D-499F-8466-926CB492C870}" destId="{07015440-C7C4-4912-BCE6-231D5F827138}" srcOrd="1" destOrd="0" presId="urn:microsoft.com/office/officeart/2008/layout/HalfCircleOrganizationChart"/>
    <dgm:cxn modelId="{919DADBC-B03F-4816-BA9F-1F31FBC03492}" type="presParOf" srcId="{C58E8AAD-927D-499F-8466-926CB492C870}" destId="{B9FB1269-2109-462F-95D5-BF573642AC9E}" srcOrd="2" destOrd="0" presId="urn:microsoft.com/office/officeart/2008/layout/HalfCircleOrganizationChart"/>
    <dgm:cxn modelId="{AA99C697-1128-4F23-B014-72FDDEED57DB}" type="presParOf" srcId="{18FEA9C3-592D-4F21-AD65-D3C706E67CB2}" destId="{5581196B-911C-42E4-A2B2-0A5DF37ADD36}" srcOrd="6" destOrd="0" presId="urn:microsoft.com/office/officeart/2008/layout/HalfCircleOrganizationChart"/>
    <dgm:cxn modelId="{59FAA32E-ABF3-4A50-B519-E79A88B0718F}" type="presParOf" srcId="{18FEA9C3-592D-4F21-AD65-D3C706E67CB2}" destId="{D7E45731-8F29-4FB0-AF40-BFCD11FB9B69}" srcOrd="7" destOrd="0" presId="urn:microsoft.com/office/officeart/2008/layout/HalfCircleOrganizationChart"/>
    <dgm:cxn modelId="{A8FB1EB1-FEBB-4BB4-ACBD-04DE71635F3E}" type="presParOf" srcId="{D7E45731-8F29-4FB0-AF40-BFCD11FB9B69}" destId="{DE501989-BD6A-4128-A807-436531C299F5}" srcOrd="0" destOrd="0" presId="urn:microsoft.com/office/officeart/2008/layout/HalfCircleOrganizationChart"/>
    <dgm:cxn modelId="{5E23F72A-C287-4BEF-979A-DF5598A056E5}" type="presParOf" srcId="{DE501989-BD6A-4128-A807-436531C299F5}" destId="{AD1C4544-BBA6-4A47-9006-3BAA383DBB3C}" srcOrd="0" destOrd="0" presId="urn:microsoft.com/office/officeart/2008/layout/HalfCircleOrganizationChart"/>
    <dgm:cxn modelId="{372024B9-F6A9-4844-8236-212D8D377F91}" type="presParOf" srcId="{DE501989-BD6A-4128-A807-436531C299F5}" destId="{A5AA5E61-E938-4AF0-BCAA-08C5CF95C63F}" srcOrd="1" destOrd="0" presId="urn:microsoft.com/office/officeart/2008/layout/HalfCircleOrganizationChart"/>
    <dgm:cxn modelId="{90C7904C-51E6-43AF-BF59-A9037C199E63}" type="presParOf" srcId="{DE501989-BD6A-4128-A807-436531C299F5}" destId="{AFF5B73B-57A1-4777-966B-DB70E079FE1D}" srcOrd="2" destOrd="0" presId="urn:microsoft.com/office/officeart/2008/layout/HalfCircleOrganizationChart"/>
    <dgm:cxn modelId="{EC5069B0-B95A-453B-8AD0-BDFBCA49C9A7}" type="presParOf" srcId="{DE501989-BD6A-4128-A807-436531C299F5}" destId="{27F7C9BA-BAE2-424A-8AB0-7631C3E8830E}" srcOrd="3" destOrd="0" presId="urn:microsoft.com/office/officeart/2008/layout/HalfCircleOrganizationChart"/>
    <dgm:cxn modelId="{A99D9266-263B-4D2E-A370-2999000123A3}" type="presParOf" srcId="{D7E45731-8F29-4FB0-AF40-BFCD11FB9B69}" destId="{4BB0930E-3753-4873-8B23-67A9F89D51BF}" srcOrd="1" destOrd="0" presId="urn:microsoft.com/office/officeart/2008/layout/HalfCircleOrganizationChart"/>
    <dgm:cxn modelId="{EF8F97D3-E29C-41F5-B7D1-D2CB3620A836}" type="presParOf" srcId="{D7E45731-8F29-4FB0-AF40-BFCD11FB9B69}" destId="{067B618B-1968-4DA2-B192-3DD5A6CB4F72}" srcOrd="2" destOrd="0" presId="urn:microsoft.com/office/officeart/2008/layout/HalfCircleOrganizationChart"/>
    <dgm:cxn modelId="{7EAF3E05-6E5D-46E7-98E2-21B34FFB196A}" type="presParOf" srcId="{5F585B4C-B591-4714-8FE4-E668F95BEF9C}" destId="{8292E0C4-A1C7-4B07-8D18-7B47327A5A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BEF237-DC6C-4991-A7A4-26BBA4282A33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2380DB36-23DB-4816-A82F-B5A5C3DA0F73}">
      <dgm:prSet custT="1"/>
      <dgm:spPr/>
      <dgm:t>
        <a:bodyPr/>
        <a:lstStyle/>
        <a:p>
          <a:r>
            <a:rPr lang="en-GB" sz="1800" dirty="0"/>
            <a:t>Coherent policy implementation methodologies</a:t>
          </a:r>
          <a:endParaRPr lang="de-DE" sz="1800" dirty="0"/>
        </a:p>
      </dgm:t>
    </dgm:pt>
    <dgm:pt modelId="{1129D84F-B2F6-47B3-A9AE-0FA9781B2ECB}" type="parTrans" cxnId="{D9683F5D-625E-45AA-B48A-C6EC9FC6B7AA}">
      <dgm:prSet/>
      <dgm:spPr/>
      <dgm:t>
        <a:bodyPr/>
        <a:lstStyle/>
        <a:p>
          <a:endParaRPr lang="de-DE" sz="1800"/>
        </a:p>
      </dgm:t>
    </dgm:pt>
    <dgm:pt modelId="{9B9A36AF-E4AD-4726-B584-4A4022497113}" type="sibTrans" cxnId="{D9683F5D-625E-45AA-B48A-C6EC9FC6B7AA}">
      <dgm:prSet/>
      <dgm:spPr/>
      <dgm:t>
        <a:bodyPr/>
        <a:lstStyle/>
        <a:p>
          <a:endParaRPr lang="de-DE" sz="1800"/>
        </a:p>
      </dgm:t>
    </dgm:pt>
    <dgm:pt modelId="{1A548A54-7CA5-41A9-8380-D15FF4EB239F}">
      <dgm:prSet custT="1"/>
      <dgm:spPr/>
      <dgm:t>
        <a:bodyPr/>
        <a:lstStyle/>
        <a:p>
          <a:r>
            <a:rPr lang="en-GB" sz="1800" dirty="0"/>
            <a:t>Training programs for national/regional authorities</a:t>
          </a:r>
          <a:endParaRPr lang="de-DE" sz="1800" dirty="0"/>
        </a:p>
      </dgm:t>
    </dgm:pt>
    <dgm:pt modelId="{523FFBA4-87B3-475E-81A4-C9F470D0A8B1}" type="parTrans" cxnId="{C7E21D92-BEFF-4014-8F14-9AC53A3B5BF4}">
      <dgm:prSet/>
      <dgm:spPr/>
      <dgm:t>
        <a:bodyPr/>
        <a:lstStyle/>
        <a:p>
          <a:endParaRPr lang="de-DE" sz="1800"/>
        </a:p>
      </dgm:t>
    </dgm:pt>
    <dgm:pt modelId="{2BA1B5D2-3F08-437E-9D07-F20771552E50}" type="sibTrans" cxnId="{C7E21D92-BEFF-4014-8F14-9AC53A3B5BF4}">
      <dgm:prSet/>
      <dgm:spPr/>
      <dgm:t>
        <a:bodyPr/>
        <a:lstStyle/>
        <a:p>
          <a:endParaRPr lang="de-DE" sz="1800"/>
        </a:p>
      </dgm:t>
    </dgm:pt>
    <dgm:pt modelId="{E5181EE3-9324-4268-B113-BE5290FB39C6}" type="pres">
      <dgm:prSet presAssocID="{EDBEF237-DC6C-4991-A7A4-26BBA4282A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3D1F01-51E6-455D-9133-DF392F549C69}" type="pres">
      <dgm:prSet presAssocID="{2380DB36-23DB-4816-A82F-B5A5C3DA0F73}" presName="vertOne" presStyleCnt="0"/>
      <dgm:spPr/>
    </dgm:pt>
    <dgm:pt modelId="{8829DF03-5285-460C-9610-15705C9DF8AF}" type="pres">
      <dgm:prSet presAssocID="{2380DB36-23DB-4816-A82F-B5A5C3DA0F73}" presName="txOne" presStyleLbl="node0" presStyleIdx="0" presStyleCnt="2" custLinFactNeighborX="-9335" custLinFactNeighborY="-3760">
        <dgm:presLayoutVars>
          <dgm:chPref val="3"/>
        </dgm:presLayoutVars>
      </dgm:prSet>
      <dgm:spPr/>
    </dgm:pt>
    <dgm:pt modelId="{519483E2-3445-40DC-99AA-441A0B33201C}" type="pres">
      <dgm:prSet presAssocID="{2380DB36-23DB-4816-A82F-B5A5C3DA0F73}" presName="horzOne" presStyleCnt="0"/>
      <dgm:spPr/>
    </dgm:pt>
    <dgm:pt modelId="{A00B3802-9651-457F-BB09-32613B6C5E8B}" type="pres">
      <dgm:prSet presAssocID="{9B9A36AF-E4AD-4726-B584-4A4022497113}" presName="sibSpaceOne" presStyleCnt="0"/>
      <dgm:spPr/>
    </dgm:pt>
    <dgm:pt modelId="{4A9D1840-B8EB-465B-9F53-E6BAD233F015}" type="pres">
      <dgm:prSet presAssocID="{1A548A54-7CA5-41A9-8380-D15FF4EB239F}" presName="vertOne" presStyleCnt="0"/>
      <dgm:spPr/>
    </dgm:pt>
    <dgm:pt modelId="{6514BDB5-D1B8-4360-87DC-BB8C65B3B2D2}" type="pres">
      <dgm:prSet presAssocID="{1A548A54-7CA5-41A9-8380-D15FF4EB239F}" presName="txOne" presStyleLbl="node0" presStyleIdx="1" presStyleCnt="2">
        <dgm:presLayoutVars>
          <dgm:chPref val="3"/>
        </dgm:presLayoutVars>
      </dgm:prSet>
      <dgm:spPr/>
    </dgm:pt>
    <dgm:pt modelId="{6D726B0B-4D70-49F7-B14C-102ED96BFD3D}" type="pres">
      <dgm:prSet presAssocID="{1A548A54-7CA5-41A9-8380-D15FF4EB239F}" presName="horzOne" presStyleCnt="0"/>
      <dgm:spPr/>
    </dgm:pt>
  </dgm:ptLst>
  <dgm:cxnLst>
    <dgm:cxn modelId="{786D9E09-4D2A-4485-AC83-A9AB3D7B9223}" type="presOf" srcId="{EDBEF237-DC6C-4991-A7A4-26BBA4282A33}" destId="{E5181EE3-9324-4268-B113-BE5290FB39C6}" srcOrd="0" destOrd="0" presId="urn:microsoft.com/office/officeart/2005/8/layout/hierarchy4"/>
    <dgm:cxn modelId="{E184E409-1593-4F84-AFE3-28C62007E1DA}" type="presOf" srcId="{1A548A54-7CA5-41A9-8380-D15FF4EB239F}" destId="{6514BDB5-D1B8-4360-87DC-BB8C65B3B2D2}" srcOrd="0" destOrd="0" presId="urn:microsoft.com/office/officeart/2005/8/layout/hierarchy4"/>
    <dgm:cxn modelId="{D9683F5D-625E-45AA-B48A-C6EC9FC6B7AA}" srcId="{EDBEF237-DC6C-4991-A7A4-26BBA4282A33}" destId="{2380DB36-23DB-4816-A82F-B5A5C3DA0F73}" srcOrd="0" destOrd="0" parTransId="{1129D84F-B2F6-47B3-A9AE-0FA9781B2ECB}" sibTransId="{9B9A36AF-E4AD-4726-B584-4A4022497113}"/>
    <dgm:cxn modelId="{69858D88-E5C4-49D8-A38B-DBA1B63E843C}" type="presOf" srcId="{2380DB36-23DB-4816-A82F-B5A5C3DA0F73}" destId="{8829DF03-5285-460C-9610-15705C9DF8AF}" srcOrd="0" destOrd="0" presId="urn:microsoft.com/office/officeart/2005/8/layout/hierarchy4"/>
    <dgm:cxn modelId="{C7E21D92-BEFF-4014-8F14-9AC53A3B5BF4}" srcId="{EDBEF237-DC6C-4991-A7A4-26BBA4282A33}" destId="{1A548A54-7CA5-41A9-8380-D15FF4EB239F}" srcOrd="1" destOrd="0" parTransId="{523FFBA4-87B3-475E-81A4-C9F470D0A8B1}" sibTransId="{2BA1B5D2-3F08-437E-9D07-F20771552E50}"/>
    <dgm:cxn modelId="{B6F61E1B-0441-40DB-8444-62B23BFE9509}" type="presParOf" srcId="{E5181EE3-9324-4268-B113-BE5290FB39C6}" destId="{343D1F01-51E6-455D-9133-DF392F549C69}" srcOrd="0" destOrd="0" presId="urn:microsoft.com/office/officeart/2005/8/layout/hierarchy4"/>
    <dgm:cxn modelId="{F4984870-2142-440D-B819-E8E849D7E582}" type="presParOf" srcId="{343D1F01-51E6-455D-9133-DF392F549C69}" destId="{8829DF03-5285-460C-9610-15705C9DF8AF}" srcOrd="0" destOrd="0" presId="urn:microsoft.com/office/officeart/2005/8/layout/hierarchy4"/>
    <dgm:cxn modelId="{417413D0-0079-4697-8540-91B13B46FD15}" type="presParOf" srcId="{343D1F01-51E6-455D-9133-DF392F549C69}" destId="{519483E2-3445-40DC-99AA-441A0B33201C}" srcOrd="1" destOrd="0" presId="urn:microsoft.com/office/officeart/2005/8/layout/hierarchy4"/>
    <dgm:cxn modelId="{81CA5CF1-F7C7-4EDC-A46D-61E5432A8FCD}" type="presParOf" srcId="{E5181EE3-9324-4268-B113-BE5290FB39C6}" destId="{A00B3802-9651-457F-BB09-32613B6C5E8B}" srcOrd="1" destOrd="0" presId="urn:microsoft.com/office/officeart/2005/8/layout/hierarchy4"/>
    <dgm:cxn modelId="{D9811E34-89F7-4DE6-96DE-E03597507A01}" type="presParOf" srcId="{E5181EE3-9324-4268-B113-BE5290FB39C6}" destId="{4A9D1840-B8EB-465B-9F53-E6BAD233F015}" srcOrd="2" destOrd="0" presId="urn:microsoft.com/office/officeart/2005/8/layout/hierarchy4"/>
    <dgm:cxn modelId="{5BA20997-A6F9-4165-A14E-B26BB7BA4118}" type="presParOf" srcId="{4A9D1840-B8EB-465B-9F53-E6BAD233F015}" destId="{6514BDB5-D1B8-4360-87DC-BB8C65B3B2D2}" srcOrd="0" destOrd="0" presId="urn:microsoft.com/office/officeart/2005/8/layout/hierarchy4"/>
    <dgm:cxn modelId="{48BC7F43-3FCF-430D-A663-B1BEA8D942F6}" type="presParOf" srcId="{4A9D1840-B8EB-465B-9F53-E6BAD233F015}" destId="{6D726B0B-4D70-49F7-B14C-102ED96BFD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BEF237-DC6C-4991-A7A4-26BBA4282A33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2380DB36-23DB-4816-A82F-B5A5C3DA0F73}">
      <dgm:prSet custT="1"/>
      <dgm:spPr/>
      <dgm:t>
        <a:bodyPr/>
        <a:lstStyle/>
        <a:p>
          <a:r>
            <a:rPr lang="en-GB" sz="1800" dirty="0"/>
            <a:t>Regular assessments and reports evaluating policy effectiveness100 datasets from pilot countries</a:t>
          </a:r>
          <a:endParaRPr lang="de-DE" sz="1800" dirty="0"/>
        </a:p>
      </dgm:t>
    </dgm:pt>
    <dgm:pt modelId="{1129D84F-B2F6-47B3-A9AE-0FA9781B2ECB}" type="parTrans" cxnId="{D9683F5D-625E-45AA-B48A-C6EC9FC6B7AA}">
      <dgm:prSet/>
      <dgm:spPr/>
      <dgm:t>
        <a:bodyPr/>
        <a:lstStyle/>
        <a:p>
          <a:endParaRPr lang="de-DE" sz="1800"/>
        </a:p>
      </dgm:t>
    </dgm:pt>
    <dgm:pt modelId="{9B9A36AF-E4AD-4726-B584-4A4022497113}" type="sibTrans" cxnId="{D9683F5D-625E-45AA-B48A-C6EC9FC6B7AA}">
      <dgm:prSet/>
      <dgm:spPr/>
      <dgm:t>
        <a:bodyPr/>
        <a:lstStyle/>
        <a:p>
          <a:endParaRPr lang="de-DE" sz="1800"/>
        </a:p>
      </dgm:t>
    </dgm:pt>
    <dgm:pt modelId="{E5181EE3-9324-4268-B113-BE5290FB39C6}" type="pres">
      <dgm:prSet presAssocID="{EDBEF237-DC6C-4991-A7A4-26BBA4282A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3D1F01-51E6-455D-9133-DF392F549C69}" type="pres">
      <dgm:prSet presAssocID="{2380DB36-23DB-4816-A82F-B5A5C3DA0F73}" presName="vertOne" presStyleCnt="0"/>
      <dgm:spPr/>
    </dgm:pt>
    <dgm:pt modelId="{8829DF03-5285-460C-9610-15705C9DF8AF}" type="pres">
      <dgm:prSet presAssocID="{2380DB36-23DB-4816-A82F-B5A5C3DA0F73}" presName="txOne" presStyleLbl="node0" presStyleIdx="0" presStyleCnt="1" custScaleX="47841" custLinFactNeighborX="-26861">
        <dgm:presLayoutVars>
          <dgm:chPref val="3"/>
        </dgm:presLayoutVars>
      </dgm:prSet>
      <dgm:spPr/>
    </dgm:pt>
    <dgm:pt modelId="{519483E2-3445-40DC-99AA-441A0B33201C}" type="pres">
      <dgm:prSet presAssocID="{2380DB36-23DB-4816-A82F-B5A5C3DA0F73}" presName="horzOne" presStyleCnt="0"/>
      <dgm:spPr/>
    </dgm:pt>
  </dgm:ptLst>
  <dgm:cxnLst>
    <dgm:cxn modelId="{786D9E09-4D2A-4485-AC83-A9AB3D7B9223}" type="presOf" srcId="{EDBEF237-DC6C-4991-A7A4-26BBA4282A33}" destId="{E5181EE3-9324-4268-B113-BE5290FB39C6}" srcOrd="0" destOrd="0" presId="urn:microsoft.com/office/officeart/2005/8/layout/hierarchy4"/>
    <dgm:cxn modelId="{D9683F5D-625E-45AA-B48A-C6EC9FC6B7AA}" srcId="{EDBEF237-DC6C-4991-A7A4-26BBA4282A33}" destId="{2380DB36-23DB-4816-A82F-B5A5C3DA0F73}" srcOrd="0" destOrd="0" parTransId="{1129D84F-B2F6-47B3-A9AE-0FA9781B2ECB}" sibTransId="{9B9A36AF-E4AD-4726-B584-4A4022497113}"/>
    <dgm:cxn modelId="{69858D88-E5C4-49D8-A38B-DBA1B63E843C}" type="presOf" srcId="{2380DB36-23DB-4816-A82F-B5A5C3DA0F73}" destId="{8829DF03-5285-460C-9610-15705C9DF8AF}" srcOrd="0" destOrd="0" presId="urn:microsoft.com/office/officeart/2005/8/layout/hierarchy4"/>
    <dgm:cxn modelId="{B6F61E1B-0441-40DB-8444-62B23BFE9509}" type="presParOf" srcId="{E5181EE3-9324-4268-B113-BE5290FB39C6}" destId="{343D1F01-51E6-455D-9133-DF392F549C69}" srcOrd="0" destOrd="0" presId="urn:microsoft.com/office/officeart/2005/8/layout/hierarchy4"/>
    <dgm:cxn modelId="{F4984870-2142-440D-B819-E8E849D7E582}" type="presParOf" srcId="{343D1F01-51E6-455D-9133-DF392F549C69}" destId="{8829DF03-5285-460C-9610-15705C9DF8AF}" srcOrd="0" destOrd="0" presId="urn:microsoft.com/office/officeart/2005/8/layout/hierarchy4"/>
    <dgm:cxn modelId="{417413D0-0079-4697-8540-91B13B46FD15}" type="presParOf" srcId="{343D1F01-51E6-455D-9133-DF392F549C69}" destId="{519483E2-3445-40DC-99AA-441A0B3320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D00F9-B0B8-4090-A0CD-4B50BA5C8EA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7736E9C-B461-4B6D-9778-5D8583100038}">
      <dgm:prSet/>
      <dgm:spPr/>
      <dgm:t>
        <a:bodyPr/>
        <a:lstStyle/>
        <a:p>
          <a:r>
            <a:rPr lang="en-GB" b="1" dirty="0"/>
            <a:t>Wider adoption of harmonized calculation methodologies for evidence-based policy making</a:t>
          </a:r>
          <a:endParaRPr lang="de-DE" dirty="0"/>
        </a:p>
      </dgm:t>
    </dgm:pt>
    <dgm:pt modelId="{7AEA1083-5975-4345-8D0D-ADFB2AFFF750}" type="parTrans" cxnId="{82E98F61-1945-45EE-8B94-F42071576A98}">
      <dgm:prSet/>
      <dgm:spPr/>
      <dgm:t>
        <a:bodyPr/>
        <a:lstStyle/>
        <a:p>
          <a:endParaRPr lang="de-DE"/>
        </a:p>
      </dgm:t>
    </dgm:pt>
    <dgm:pt modelId="{D85C2A63-3EA1-4AA4-AECC-2BE48F4F3C46}" type="sibTrans" cxnId="{82E98F61-1945-45EE-8B94-F42071576A98}">
      <dgm:prSet/>
      <dgm:spPr/>
      <dgm:t>
        <a:bodyPr/>
        <a:lstStyle/>
        <a:p>
          <a:endParaRPr lang="de-DE"/>
        </a:p>
      </dgm:t>
    </dgm:pt>
    <dgm:pt modelId="{556A81A4-70AB-4E92-9A04-643BEED0DAE0}">
      <dgm:prSet/>
      <dgm:spPr/>
      <dgm:t>
        <a:bodyPr/>
        <a:lstStyle/>
        <a:p>
          <a:r>
            <a:rPr lang="en-GB" dirty="0"/>
            <a:t>Help Member States move from national EPC standards to international one.</a:t>
          </a:r>
          <a:endParaRPr lang="de-DE" dirty="0"/>
        </a:p>
      </dgm:t>
    </dgm:pt>
    <dgm:pt modelId="{8199A165-19DD-4BCB-B75F-B4577C66A2F7}" type="parTrans" cxnId="{D626D503-0E59-4305-8A94-7BC1011104E9}">
      <dgm:prSet/>
      <dgm:spPr/>
      <dgm:t>
        <a:bodyPr/>
        <a:lstStyle/>
        <a:p>
          <a:endParaRPr lang="de-DE"/>
        </a:p>
      </dgm:t>
    </dgm:pt>
    <dgm:pt modelId="{5B5B723D-73CF-442D-B018-54976EC033C8}" type="sibTrans" cxnId="{D626D503-0E59-4305-8A94-7BC1011104E9}">
      <dgm:prSet/>
      <dgm:spPr/>
      <dgm:t>
        <a:bodyPr/>
        <a:lstStyle/>
        <a:p>
          <a:endParaRPr lang="de-DE"/>
        </a:p>
      </dgm:t>
    </dgm:pt>
    <dgm:pt modelId="{1A8A78F7-6A1C-4369-8F4E-F98491C5459C}">
      <dgm:prSet/>
      <dgm:spPr/>
      <dgm:t>
        <a:bodyPr/>
        <a:lstStyle/>
        <a:p>
          <a:r>
            <a:rPr lang="en-GB" dirty="0"/>
            <a:t>Provide an open-source software tool for cost-optimal renovation calculations, scenario analysis, and policy support.</a:t>
          </a:r>
          <a:endParaRPr lang="de-DE" dirty="0"/>
        </a:p>
      </dgm:t>
    </dgm:pt>
    <dgm:pt modelId="{5EE465AB-3675-4F6D-A06A-BAFD8816F310}" type="parTrans" cxnId="{DBED9BAC-9AB9-4ACC-AEB5-41349D85B666}">
      <dgm:prSet/>
      <dgm:spPr/>
      <dgm:t>
        <a:bodyPr/>
        <a:lstStyle/>
        <a:p>
          <a:endParaRPr lang="de-DE"/>
        </a:p>
      </dgm:t>
    </dgm:pt>
    <dgm:pt modelId="{22EEA3C5-091E-414D-BD96-7D4D5417CA4B}" type="sibTrans" cxnId="{DBED9BAC-9AB9-4ACC-AEB5-41349D85B666}">
      <dgm:prSet/>
      <dgm:spPr/>
      <dgm:t>
        <a:bodyPr/>
        <a:lstStyle/>
        <a:p>
          <a:endParaRPr lang="de-DE"/>
        </a:p>
      </dgm:t>
    </dgm:pt>
    <dgm:pt modelId="{1B4606EE-6C22-4946-A2CC-8873474F180D}">
      <dgm:prSet/>
      <dgm:spPr/>
      <dgm:t>
        <a:bodyPr/>
        <a:lstStyle/>
        <a:p>
          <a:r>
            <a:rPr lang="en-GB"/>
            <a:t>Enable policymakers to assess impacts of harmonized EPC methodologies, minimum energy performance levels, IEQ, and renewable integration.</a:t>
          </a:r>
          <a:endParaRPr lang="de-DE"/>
        </a:p>
      </dgm:t>
    </dgm:pt>
    <dgm:pt modelId="{0EE583C4-4167-4836-8B57-5C82F55BE2FD}" type="parTrans" cxnId="{49B3D23B-D83B-471B-9BAC-75C035B9E07B}">
      <dgm:prSet/>
      <dgm:spPr/>
      <dgm:t>
        <a:bodyPr/>
        <a:lstStyle/>
        <a:p>
          <a:endParaRPr lang="de-DE"/>
        </a:p>
      </dgm:t>
    </dgm:pt>
    <dgm:pt modelId="{E632D66B-27FE-40D1-9695-E5EB829055ED}" type="sibTrans" cxnId="{49B3D23B-D83B-471B-9BAC-75C035B9E07B}">
      <dgm:prSet/>
      <dgm:spPr/>
      <dgm:t>
        <a:bodyPr/>
        <a:lstStyle/>
        <a:p>
          <a:endParaRPr lang="de-DE"/>
        </a:p>
      </dgm:t>
    </dgm:pt>
    <dgm:pt modelId="{8B55ED23-62FA-4EFF-99DF-368ED3269535}" type="pres">
      <dgm:prSet presAssocID="{31CD00F9-B0B8-4090-A0CD-4B50BA5C8EA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0C8A44-5A60-4A1D-88D8-F390FE5D8A6A}" type="pres">
      <dgm:prSet presAssocID="{87736E9C-B461-4B6D-9778-5D8583100038}" presName="hierRoot1" presStyleCnt="0">
        <dgm:presLayoutVars>
          <dgm:hierBranch val="init"/>
        </dgm:presLayoutVars>
      </dgm:prSet>
      <dgm:spPr/>
    </dgm:pt>
    <dgm:pt modelId="{BA0583B8-1C39-4FB6-9FCC-D5C99565DFF4}" type="pres">
      <dgm:prSet presAssocID="{87736E9C-B461-4B6D-9778-5D8583100038}" presName="rootComposite1" presStyleCnt="0"/>
      <dgm:spPr/>
    </dgm:pt>
    <dgm:pt modelId="{273E7364-DF80-426C-A829-9D5358F22E63}" type="pres">
      <dgm:prSet presAssocID="{87736E9C-B461-4B6D-9778-5D8583100038}" presName="rootText1" presStyleLbl="alignAcc1" presStyleIdx="0" presStyleCnt="0">
        <dgm:presLayoutVars>
          <dgm:chPref val="3"/>
        </dgm:presLayoutVars>
      </dgm:prSet>
      <dgm:spPr/>
    </dgm:pt>
    <dgm:pt modelId="{82D16023-525E-4542-BBC4-A57416740808}" type="pres">
      <dgm:prSet presAssocID="{87736E9C-B461-4B6D-9778-5D8583100038}" presName="topArc1" presStyleLbl="parChTrans1D1" presStyleIdx="0" presStyleCnt="8"/>
      <dgm:spPr/>
    </dgm:pt>
    <dgm:pt modelId="{37B0A73C-DF61-4B53-A986-6566653ABC7F}" type="pres">
      <dgm:prSet presAssocID="{87736E9C-B461-4B6D-9778-5D8583100038}" presName="bottomArc1" presStyleLbl="parChTrans1D1" presStyleIdx="1" presStyleCnt="8"/>
      <dgm:spPr/>
    </dgm:pt>
    <dgm:pt modelId="{7D67D57E-2613-4CA7-BED6-75D88C8EEB84}" type="pres">
      <dgm:prSet presAssocID="{87736E9C-B461-4B6D-9778-5D8583100038}" presName="topConnNode1" presStyleLbl="node1" presStyleIdx="0" presStyleCnt="0"/>
      <dgm:spPr/>
    </dgm:pt>
    <dgm:pt modelId="{07685642-9D59-4DA6-9710-0A7B57842911}" type="pres">
      <dgm:prSet presAssocID="{87736E9C-B461-4B6D-9778-5D8583100038}" presName="hierChild2" presStyleCnt="0"/>
      <dgm:spPr/>
    </dgm:pt>
    <dgm:pt modelId="{A4CAAC3B-A264-4FD5-B4BE-F8C5A44467D7}" type="pres">
      <dgm:prSet presAssocID="{8199A165-19DD-4BCB-B75F-B4577C66A2F7}" presName="Name28" presStyleLbl="parChTrans1D2" presStyleIdx="0" presStyleCnt="3"/>
      <dgm:spPr/>
    </dgm:pt>
    <dgm:pt modelId="{FD1B8C2C-13F0-47D2-ACA3-7B27B14AEAFF}" type="pres">
      <dgm:prSet presAssocID="{556A81A4-70AB-4E92-9A04-643BEED0DAE0}" presName="hierRoot2" presStyleCnt="0">
        <dgm:presLayoutVars>
          <dgm:hierBranch val="init"/>
        </dgm:presLayoutVars>
      </dgm:prSet>
      <dgm:spPr/>
    </dgm:pt>
    <dgm:pt modelId="{73A93FE6-6F5C-4892-B42A-FB72FFB0FF5A}" type="pres">
      <dgm:prSet presAssocID="{556A81A4-70AB-4E92-9A04-643BEED0DAE0}" presName="rootComposite2" presStyleCnt="0"/>
      <dgm:spPr/>
    </dgm:pt>
    <dgm:pt modelId="{B72A6245-7249-432C-8AF7-131D5B656E18}" type="pres">
      <dgm:prSet presAssocID="{556A81A4-70AB-4E92-9A04-643BEED0DAE0}" presName="rootText2" presStyleLbl="alignAcc1" presStyleIdx="0" presStyleCnt="0">
        <dgm:presLayoutVars>
          <dgm:chPref val="3"/>
        </dgm:presLayoutVars>
      </dgm:prSet>
      <dgm:spPr/>
    </dgm:pt>
    <dgm:pt modelId="{93BC8425-A7C7-4C0C-BAC8-0EDA29209F40}" type="pres">
      <dgm:prSet presAssocID="{556A81A4-70AB-4E92-9A04-643BEED0DAE0}" presName="topArc2" presStyleLbl="parChTrans1D1" presStyleIdx="2" presStyleCnt="8"/>
      <dgm:spPr/>
    </dgm:pt>
    <dgm:pt modelId="{AA618F46-2605-4A77-9D45-430727577E92}" type="pres">
      <dgm:prSet presAssocID="{556A81A4-70AB-4E92-9A04-643BEED0DAE0}" presName="bottomArc2" presStyleLbl="parChTrans1D1" presStyleIdx="3" presStyleCnt="8"/>
      <dgm:spPr/>
    </dgm:pt>
    <dgm:pt modelId="{2A9C4F3C-89BB-4632-B9C2-73F76C5B3E46}" type="pres">
      <dgm:prSet presAssocID="{556A81A4-70AB-4E92-9A04-643BEED0DAE0}" presName="topConnNode2" presStyleLbl="node2" presStyleIdx="0" presStyleCnt="0"/>
      <dgm:spPr/>
    </dgm:pt>
    <dgm:pt modelId="{02CFFAFA-7183-427F-8851-5098BE611791}" type="pres">
      <dgm:prSet presAssocID="{556A81A4-70AB-4E92-9A04-643BEED0DAE0}" presName="hierChild4" presStyleCnt="0"/>
      <dgm:spPr/>
    </dgm:pt>
    <dgm:pt modelId="{CAE76BEA-D74B-4C69-B008-2A7A50A3F61D}" type="pres">
      <dgm:prSet presAssocID="{556A81A4-70AB-4E92-9A04-643BEED0DAE0}" presName="hierChild5" presStyleCnt="0"/>
      <dgm:spPr/>
    </dgm:pt>
    <dgm:pt modelId="{CAAF0990-5BBB-4EE1-8571-4B300D0EA0A4}" type="pres">
      <dgm:prSet presAssocID="{5EE465AB-3675-4F6D-A06A-BAFD8816F310}" presName="Name28" presStyleLbl="parChTrans1D2" presStyleIdx="1" presStyleCnt="3"/>
      <dgm:spPr/>
    </dgm:pt>
    <dgm:pt modelId="{34A08894-7A3E-44AA-BBBA-7853C24DD5C5}" type="pres">
      <dgm:prSet presAssocID="{1A8A78F7-6A1C-4369-8F4E-F98491C5459C}" presName="hierRoot2" presStyleCnt="0">
        <dgm:presLayoutVars>
          <dgm:hierBranch val="init"/>
        </dgm:presLayoutVars>
      </dgm:prSet>
      <dgm:spPr/>
    </dgm:pt>
    <dgm:pt modelId="{C4B9C3B1-D84D-4F9E-93CF-90B9768D240B}" type="pres">
      <dgm:prSet presAssocID="{1A8A78F7-6A1C-4369-8F4E-F98491C5459C}" presName="rootComposite2" presStyleCnt="0"/>
      <dgm:spPr/>
    </dgm:pt>
    <dgm:pt modelId="{9AABFFC5-FCDA-43B5-BBDD-8D1D3A7C7CA2}" type="pres">
      <dgm:prSet presAssocID="{1A8A78F7-6A1C-4369-8F4E-F98491C5459C}" presName="rootText2" presStyleLbl="alignAcc1" presStyleIdx="0" presStyleCnt="0">
        <dgm:presLayoutVars>
          <dgm:chPref val="3"/>
        </dgm:presLayoutVars>
      </dgm:prSet>
      <dgm:spPr/>
    </dgm:pt>
    <dgm:pt modelId="{23D8D541-3672-4988-BD2C-45F4919C367E}" type="pres">
      <dgm:prSet presAssocID="{1A8A78F7-6A1C-4369-8F4E-F98491C5459C}" presName="topArc2" presStyleLbl="parChTrans1D1" presStyleIdx="4" presStyleCnt="8"/>
      <dgm:spPr/>
    </dgm:pt>
    <dgm:pt modelId="{1CDAC75C-A958-4F6D-824E-1C17B19E5CAF}" type="pres">
      <dgm:prSet presAssocID="{1A8A78F7-6A1C-4369-8F4E-F98491C5459C}" presName="bottomArc2" presStyleLbl="parChTrans1D1" presStyleIdx="5" presStyleCnt="8"/>
      <dgm:spPr/>
    </dgm:pt>
    <dgm:pt modelId="{791D0912-281F-4D49-BDB6-FD0AD8F2FBBB}" type="pres">
      <dgm:prSet presAssocID="{1A8A78F7-6A1C-4369-8F4E-F98491C5459C}" presName="topConnNode2" presStyleLbl="node2" presStyleIdx="0" presStyleCnt="0"/>
      <dgm:spPr/>
    </dgm:pt>
    <dgm:pt modelId="{0C40DCA4-C86A-4897-B4B8-2060E412A9C4}" type="pres">
      <dgm:prSet presAssocID="{1A8A78F7-6A1C-4369-8F4E-F98491C5459C}" presName="hierChild4" presStyleCnt="0"/>
      <dgm:spPr/>
    </dgm:pt>
    <dgm:pt modelId="{3C58DFF9-4019-46FF-BB5A-7A4DE30942D5}" type="pres">
      <dgm:prSet presAssocID="{1A8A78F7-6A1C-4369-8F4E-F98491C5459C}" presName="hierChild5" presStyleCnt="0"/>
      <dgm:spPr/>
    </dgm:pt>
    <dgm:pt modelId="{D1D9B734-6ED3-4573-A27B-90EB31647C60}" type="pres">
      <dgm:prSet presAssocID="{0EE583C4-4167-4836-8B57-5C82F55BE2FD}" presName="Name28" presStyleLbl="parChTrans1D2" presStyleIdx="2" presStyleCnt="3"/>
      <dgm:spPr/>
    </dgm:pt>
    <dgm:pt modelId="{65AE1762-7B65-451D-8E9B-DE1347CD42B1}" type="pres">
      <dgm:prSet presAssocID="{1B4606EE-6C22-4946-A2CC-8873474F180D}" presName="hierRoot2" presStyleCnt="0">
        <dgm:presLayoutVars>
          <dgm:hierBranch val="init"/>
        </dgm:presLayoutVars>
      </dgm:prSet>
      <dgm:spPr/>
    </dgm:pt>
    <dgm:pt modelId="{D9A36A17-F455-4640-B393-4BDCE22D5B21}" type="pres">
      <dgm:prSet presAssocID="{1B4606EE-6C22-4946-A2CC-8873474F180D}" presName="rootComposite2" presStyleCnt="0"/>
      <dgm:spPr/>
    </dgm:pt>
    <dgm:pt modelId="{029936B1-8EC4-4B81-A2FA-AE9BE67707C9}" type="pres">
      <dgm:prSet presAssocID="{1B4606EE-6C22-4946-A2CC-8873474F180D}" presName="rootText2" presStyleLbl="alignAcc1" presStyleIdx="0" presStyleCnt="0">
        <dgm:presLayoutVars>
          <dgm:chPref val="3"/>
        </dgm:presLayoutVars>
      </dgm:prSet>
      <dgm:spPr/>
    </dgm:pt>
    <dgm:pt modelId="{67183473-47D0-43B1-BBE5-31F9DC2A318F}" type="pres">
      <dgm:prSet presAssocID="{1B4606EE-6C22-4946-A2CC-8873474F180D}" presName="topArc2" presStyleLbl="parChTrans1D1" presStyleIdx="6" presStyleCnt="8"/>
      <dgm:spPr/>
    </dgm:pt>
    <dgm:pt modelId="{9AA3092E-FC67-47FE-8F61-EF214645F42B}" type="pres">
      <dgm:prSet presAssocID="{1B4606EE-6C22-4946-A2CC-8873474F180D}" presName="bottomArc2" presStyleLbl="parChTrans1D1" presStyleIdx="7" presStyleCnt="8"/>
      <dgm:spPr/>
    </dgm:pt>
    <dgm:pt modelId="{8F65056D-85A2-4049-91B3-8E64D39FCE46}" type="pres">
      <dgm:prSet presAssocID="{1B4606EE-6C22-4946-A2CC-8873474F180D}" presName="topConnNode2" presStyleLbl="node2" presStyleIdx="0" presStyleCnt="0"/>
      <dgm:spPr/>
    </dgm:pt>
    <dgm:pt modelId="{872C131A-24D5-4DA5-93C3-6F452F348808}" type="pres">
      <dgm:prSet presAssocID="{1B4606EE-6C22-4946-A2CC-8873474F180D}" presName="hierChild4" presStyleCnt="0"/>
      <dgm:spPr/>
    </dgm:pt>
    <dgm:pt modelId="{360CC0A3-BB82-4CD0-AAA1-4884068BBB17}" type="pres">
      <dgm:prSet presAssocID="{1B4606EE-6C22-4946-A2CC-8873474F180D}" presName="hierChild5" presStyleCnt="0"/>
      <dgm:spPr/>
    </dgm:pt>
    <dgm:pt modelId="{C47B580D-39BF-4B6F-88E2-75A5C55C134F}" type="pres">
      <dgm:prSet presAssocID="{87736E9C-B461-4B6D-9778-5D8583100038}" presName="hierChild3" presStyleCnt="0"/>
      <dgm:spPr/>
    </dgm:pt>
  </dgm:ptLst>
  <dgm:cxnLst>
    <dgm:cxn modelId="{D626D503-0E59-4305-8A94-7BC1011104E9}" srcId="{87736E9C-B461-4B6D-9778-5D8583100038}" destId="{556A81A4-70AB-4E92-9A04-643BEED0DAE0}" srcOrd="0" destOrd="0" parTransId="{8199A165-19DD-4BCB-B75F-B4577C66A2F7}" sibTransId="{5B5B723D-73CF-442D-B018-54976EC033C8}"/>
    <dgm:cxn modelId="{C551740B-7470-4EC0-A9AA-DC2EB14B5D65}" type="presOf" srcId="{1A8A78F7-6A1C-4369-8F4E-F98491C5459C}" destId="{791D0912-281F-4D49-BDB6-FD0AD8F2FBBB}" srcOrd="1" destOrd="0" presId="urn:microsoft.com/office/officeart/2008/layout/HalfCircleOrganizationChart"/>
    <dgm:cxn modelId="{E84AB31F-4446-49E2-85E4-4F4ED53DD614}" type="presOf" srcId="{0EE583C4-4167-4836-8B57-5C82F55BE2FD}" destId="{D1D9B734-6ED3-4573-A27B-90EB31647C60}" srcOrd="0" destOrd="0" presId="urn:microsoft.com/office/officeart/2008/layout/HalfCircleOrganizationChart"/>
    <dgm:cxn modelId="{FFB8AB30-F1FB-4695-89A4-5698E2E712D6}" type="presOf" srcId="{87736E9C-B461-4B6D-9778-5D8583100038}" destId="{7D67D57E-2613-4CA7-BED6-75D88C8EEB84}" srcOrd="1" destOrd="0" presId="urn:microsoft.com/office/officeart/2008/layout/HalfCircleOrganizationChart"/>
    <dgm:cxn modelId="{536FBD34-EBB6-48B7-9D73-53F2C6434D37}" type="presOf" srcId="{5EE465AB-3675-4F6D-A06A-BAFD8816F310}" destId="{CAAF0990-5BBB-4EE1-8571-4B300D0EA0A4}" srcOrd="0" destOrd="0" presId="urn:microsoft.com/office/officeart/2008/layout/HalfCircleOrganizationChart"/>
    <dgm:cxn modelId="{49B3D23B-D83B-471B-9BAC-75C035B9E07B}" srcId="{87736E9C-B461-4B6D-9778-5D8583100038}" destId="{1B4606EE-6C22-4946-A2CC-8873474F180D}" srcOrd="2" destOrd="0" parTransId="{0EE583C4-4167-4836-8B57-5C82F55BE2FD}" sibTransId="{E632D66B-27FE-40D1-9695-E5EB829055ED}"/>
    <dgm:cxn modelId="{E85AE05C-B022-4D0C-83EA-FDB2FDF1D848}" type="presOf" srcId="{1A8A78F7-6A1C-4369-8F4E-F98491C5459C}" destId="{9AABFFC5-FCDA-43B5-BBDD-8D1D3A7C7CA2}" srcOrd="0" destOrd="0" presId="urn:microsoft.com/office/officeart/2008/layout/HalfCircleOrganizationChart"/>
    <dgm:cxn modelId="{C1FFE65E-746A-4C00-A2DD-6111E66B4A34}" type="presOf" srcId="{1B4606EE-6C22-4946-A2CC-8873474F180D}" destId="{029936B1-8EC4-4B81-A2FA-AE9BE67707C9}" srcOrd="0" destOrd="0" presId="urn:microsoft.com/office/officeart/2008/layout/HalfCircleOrganizationChart"/>
    <dgm:cxn modelId="{FB339060-FD31-4CA7-9E42-E1190769E1C8}" type="presOf" srcId="{1B4606EE-6C22-4946-A2CC-8873474F180D}" destId="{8F65056D-85A2-4049-91B3-8E64D39FCE46}" srcOrd="1" destOrd="0" presId="urn:microsoft.com/office/officeart/2008/layout/HalfCircleOrganizationChart"/>
    <dgm:cxn modelId="{82E98F61-1945-45EE-8B94-F42071576A98}" srcId="{31CD00F9-B0B8-4090-A0CD-4B50BA5C8EA9}" destId="{87736E9C-B461-4B6D-9778-5D8583100038}" srcOrd="0" destOrd="0" parTransId="{7AEA1083-5975-4345-8D0D-ADFB2AFFF750}" sibTransId="{D85C2A63-3EA1-4AA4-AECC-2BE48F4F3C46}"/>
    <dgm:cxn modelId="{D3A7AA63-D7F0-4A5F-9233-9D2DA39F60B3}" type="presOf" srcId="{87736E9C-B461-4B6D-9778-5D8583100038}" destId="{273E7364-DF80-426C-A829-9D5358F22E63}" srcOrd="0" destOrd="0" presId="urn:microsoft.com/office/officeart/2008/layout/HalfCircleOrganizationChart"/>
    <dgm:cxn modelId="{0B944C87-924F-4A54-89CD-91EB257CF68B}" type="presOf" srcId="{556A81A4-70AB-4E92-9A04-643BEED0DAE0}" destId="{2A9C4F3C-89BB-4632-B9C2-73F76C5B3E46}" srcOrd="1" destOrd="0" presId="urn:microsoft.com/office/officeart/2008/layout/HalfCircleOrganizationChart"/>
    <dgm:cxn modelId="{DBED9BAC-9AB9-4ACC-AEB5-41349D85B666}" srcId="{87736E9C-B461-4B6D-9778-5D8583100038}" destId="{1A8A78F7-6A1C-4369-8F4E-F98491C5459C}" srcOrd="1" destOrd="0" parTransId="{5EE465AB-3675-4F6D-A06A-BAFD8816F310}" sibTransId="{22EEA3C5-091E-414D-BD96-7D4D5417CA4B}"/>
    <dgm:cxn modelId="{9D7AAAB6-F292-4FE3-A327-8366990C7D63}" type="presOf" srcId="{8199A165-19DD-4BCB-B75F-B4577C66A2F7}" destId="{A4CAAC3B-A264-4FD5-B4BE-F8C5A44467D7}" srcOrd="0" destOrd="0" presId="urn:microsoft.com/office/officeart/2008/layout/HalfCircleOrganizationChart"/>
    <dgm:cxn modelId="{8E7E31C5-6E8F-4374-BA37-DD209DF5F11B}" type="presOf" srcId="{31CD00F9-B0B8-4090-A0CD-4B50BA5C8EA9}" destId="{8B55ED23-62FA-4EFF-99DF-368ED3269535}" srcOrd="0" destOrd="0" presId="urn:microsoft.com/office/officeart/2008/layout/HalfCircleOrganizationChart"/>
    <dgm:cxn modelId="{CE4FB6EB-6979-41AC-81AE-EC0E56F56ACF}" type="presOf" srcId="{556A81A4-70AB-4E92-9A04-643BEED0DAE0}" destId="{B72A6245-7249-432C-8AF7-131D5B656E18}" srcOrd="0" destOrd="0" presId="urn:microsoft.com/office/officeart/2008/layout/HalfCircleOrganizationChart"/>
    <dgm:cxn modelId="{E251AFD5-54F2-4AEE-9405-278D33FBCC4E}" type="presParOf" srcId="{8B55ED23-62FA-4EFF-99DF-368ED3269535}" destId="{7D0C8A44-5A60-4A1D-88D8-F390FE5D8A6A}" srcOrd="0" destOrd="0" presId="urn:microsoft.com/office/officeart/2008/layout/HalfCircleOrganizationChart"/>
    <dgm:cxn modelId="{1878619C-9635-49A3-B5B0-F5D112900903}" type="presParOf" srcId="{7D0C8A44-5A60-4A1D-88D8-F390FE5D8A6A}" destId="{BA0583B8-1C39-4FB6-9FCC-D5C99565DFF4}" srcOrd="0" destOrd="0" presId="urn:microsoft.com/office/officeart/2008/layout/HalfCircleOrganizationChart"/>
    <dgm:cxn modelId="{B6885989-D761-46B8-ABCD-7861C3699625}" type="presParOf" srcId="{BA0583B8-1C39-4FB6-9FCC-D5C99565DFF4}" destId="{273E7364-DF80-426C-A829-9D5358F22E63}" srcOrd="0" destOrd="0" presId="urn:microsoft.com/office/officeart/2008/layout/HalfCircleOrganizationChart"/>
    <dgm:cxn modelId="{88845089-E012-4318-8F7A-38C81D0057B6}" type="presParOf" srcId="{BA0583B8-1C39-4FB6-9FCC-D5C99565DFF4}" destId="{82D16023-525E-4542-BBC4-A57416740808}" srcOrd="1" destOrd="0" presId="urn:microsoft.com/office/officeart/2008/layout/HalfCircleOrganizationChart"/>
    <dgm:cxn modelId="{537F8542-6F63-4ABA-A66A-F1E8189C037A}" type="presParOf" srcId="{BA0583B8-1C39-4FB6-9FCC-D5C99565DFF4}" destId="{37B0A73C-DF61-4B53-A986-6566653ABC7F}" srcOrd="2" destOrd="0" presId="urn:microsoft.com/office/officeart/2008/layout/HalfCircleOrganizationChart"/>
    <dgm:cxn modelId="{C9DC2C92-36B8-4F9A-89AC-9EF9545157BD}" type="presParOf" srcId="{BA0583B8-1C39-4FB6-9FCC-D5C99565DFF4}" destId="{7D67D57E-2613-4CA7-BED6-75D88C8EEB84}" srcOrd="3" destOrd="0" presId="urn:microsoft.com/office/officeart/2008/layout/HalfCircleOrganizationChart"/>
    <dgm:cxn modelId="{07347FA6-6B8D-4C83-AB55-2EFBC3F31769}" type="presParOf" srcId="{7D0C8A44-5A60-4A1D-88D8-F390FE5D8A6A}" destId="{07685642-9D59-4DA6-9710-0A7B57842911}" srcOrd="1" destOrd="0" presId="urn:microsoft.com/office/officeart/2008/layout/HalfCircleOrganizationChart"/>
    <dgm:cxn modelId="{13FD4802-CA1A-4068-8318-652151A1BDD1}" type="presParOf" srcId="{07685642-9D59-4DA6-9710-0A7B57842911}" destId="{A4CAAC3B-A264-4FD5-B4BE-F8C5A44467D7}" srcOrd="0" destOrd="0" presId="urn:microsoft.com/office/officeart/2008/layout/HalfCircleOrganizationChart"/>
    <dgm:cxn modelId="{A4517AAD-21E4-4810-B8AD-2870D4EE8926}" type="presParOf" srcId="{07685642-9D59-4DA6-9710-0A7B57842911}" destId="{FD1B8C2C-13F0-47D2-ACA3-7B27B14AEAFF}" srcOrd="1" destOrd="0" presId="urn:microsoft.com/office/officeart/2008/layout/HalfCircleOrganizationChart"/>
    <dgm:cxn modelId="{3AB6F76D-EF2B-4830-9823-CDE2125ACB10}" type="presParOf" srcId="{FD1B8C2C-13F0-47D2-ACA3-7B27B14AEAFF}" destId="{73A93FE6-6F5C-4892-B42A-FB72FFB0FF5A}" srcOrd="0" destOrd="0" presId="urn:microsoft.com/office/officeart/2008/layout/HalfCircleOrganizationChart"/>
    <dgm:cxn modelId="{D6E740C2-7F10-4C55-95D1-B5418E57A4DA}" type="presParOf" srcId="{73A93FE6-6F5C-4892-B42A-FB72FFB0FF5A}" destId="{B72A6245-7249-432C-8AF7-131D5B656E18}" srcOrd="0" destOrd="0" presId="urn:microsoft.com/office/officeart/2008/layout/HalfCircleOrganizationChart"/>
    <dgm:cxn modelId="{E83EAF47-7422-4E56-B3C5-949D099119B0}" type="presParOf" srcId="{73A93FE6-6F5C-4892-B42A-FB72FFB0FF5A}" destId="{93BC8425-A7C7-4C0C-BAC8-0EDA29209F40}" srcOrd="1" destOrd="0" presId="urn:microsoft.com/office/officeart/2008/layout/HalfCircleOrganizationChart"/>
    <dgm:cxn modelId="{69AC4FEE-1E5A-4F18-B2EC-2F8122D776E3}" type="presParOf" srcId="{73A93FE6-6F5C-4892-B42A-FB72FFB0FF5A}" destId="{AA618F46-2605-4A77-9D45-430727577E92}" srcOrd="2" destOrd="0" presId="urn:microsoft.com/office/officeart/2008/layout/HalfCircleOrganizationChart"/>
    <dgm:cxn modelId="{2297ACBF-028A-43B8-B01B-F4E535F02C78}" type="presParOf" srcId="{73A93FE6-6F5C-4892-B42A-FB72FFB0FF5A}" destId="{2A9C4F3C-89BB-4632-B9C2-73F76C5B3E46}" srcOrd="3" destOrd="0" presId="urn:microsoft.com/office/officeart/2008/layout/HalfCircleOrganizationChart"/>
    <dgm:cxn modelId="{87FC48EC-5666-44DA-8FBA-AB970F30D4AF}" type="presParOf" srcId="{FD1B8C2C-13F0-47D2-ACA3-7B27B14AEAFF}" destId="{02CFFAFA-7183-427F-8851-5098BE611791}" srcOrd="1" destOrd="0" presId="urn:microsoft.com/office/officeart/2008/layout/HalfCircleOrganizationChart"/>
    <dgm:cxn modelId="{9AA434BA-059F-4404-A50B-6DE246ACE9A3}" type="presParOf" srcId="{FD1B8C2C-13F0-47D2-ACA3-7B27B14AEAFF}" destId="{CAE76BEA-D74B-4C69-B008-2A7A50A3F61D}" srcOrd="2" destOrd="0" presId="urn:microsoft.com/office/officeart/2008/layout/HalfCircleOrganizationChart"/>
    <dgm:cxn modelId="{BEABCCD8-EC27-4DAF-AB26-C1B9E220A604}" type="presParOf" srcId="{07685642-9D59-4DA6-9710-0A7B57842911}" destId="{CAAF0990-5BBB-4EE1-8571-4B300D0EA0A4}" srcOrd="2" destOrd="0" presId="urn:microsoft.com/office/officeart/2008/layout/HalfCircleOrganizationChart"/>
    <dgm:cxn modelId="{77C99CFD-C6E0-4041-B3B6-25132C99F516}" type="presParOf" srcId="{07685642-9D59-4DA6-9710-0A7B57842911}" destId="{34A08894-7A3E-44AA-BBBA-7853C24DD5C5}" srcOrd="3" destOrd="0" presId="urn:microsoft.com/office/officeart/2008/layout/HalfCircleOrganizationChart"/>
    <dgm:cxn modelId="{A55E789F-8613-4CD6-8094-D76AFFB3FFE6}" type="presParOf" srcId="{34A08894-7A3E-44AA-BBBA-7853C24DD5C5}" destId="{C4B9C3B1-D84D-4F9E-93CF-90B9768D240B}" srcOrd="0" destOrd="0" presId="urn:microsoft.com/office/officeart/2008/layout/HalfCircleOrganizationChart"/>
    <dgm:cxn modelId="{97B30C6B-75B7-4649-BB09-98B3BADB42B2}" type="presParOf" srcId="{C4B9C3B1-D84D-4F9E-93CF-90B9768D240B}" destId="{9AABFFC5-FCDA-43B5-BBDD-8D1D3A7C7CA2}" srcOrd="0" destOrd="0" presId="urn:microsoft.com/office/officeart/2008/layout/HalfCircleOrganizationChart"/>
    <dgm:cxn modelId="{67849B60-5864-440C-8E94-AD93ACC44D7A}" type="presParOf" srcId="{C4B9C3B1-D84D-4F9E-93CF-90B9768D240B}" destId="{23D8D541-3672-4988-BD2C-45F4919C367E}" srcOrd="1" destOrd="0" presId="urn:microsoft.com/office/officeart/2008/layout/HalfCircleOrganizationChart"/>
    <dgm:cxn modelId="{03774325-F902-40B5-8BA3-93A3E272EE69}" type="presParOf" srcId="{C4B9C3B1-D84D-4F9E-93CF-90B9768D240B}" destId="{1CDAC75C-A958-4F6D-824E-1C17B19E5CAF}" srcOrd="2" destOrd="0" presId="urn:microsoft.com/office/officeart/2008/layout/HalfCircleOrganizationChart"/>
    <dgm:cxn modelId="{94918A8A-75C7-493B-9410-E03445CCF908}" type="presParOf" srcId="{C4B9C3B1-D84D-4F9E-93CF-90B9768D240B}" destId="{791D0912-281F-4D49-BDB6-FD0AD8F2FBBB}" srcOrd="3" destOrd="0" presId="urn:microsoft.com/office/officeart/2008/layout/HalfCircleOrganizationChart"/>
    <dgm:cxn modelId="{494D2317-4C80-4BDD-A109-D6400A0D3A71}" type="presParOf" srcId="{34A08894-7A3E-44AA-BBBA-7853C24DD5C5}" destId="{0C40DCA4-C86A-4897-B4B8-2060E412A9C4}" srcOrd="1" destOrd="0" presId="urn:microsoft.com/office/officeart/2008/layout/HalfCircleOrganizationChart"/>
    <dgm:cxn modelId="{D34DBC9A-82D8-48D4-AD8B-D69C89A817C5}" type="presParOf" srcId="{34A08894-7A3E-44AA-BBBA-7853C24DD5C5}" destId="{3C58DFF9-4019-46FF-BB5A-7A4DE30942D5}" srcOrd="2" destOrd="0" presId="urn:microsoft.com/office/officeart/2008/layout/HalfCircleOrganizationChart"/>
    <dgm:cxn modelId="{A663A25A-A4B9-4DFF-BA1A-B44AC214FEA8}" type="presParOf" srcId="{07685642-9D59-4DA6-9710-0A7B57842911}" destId="{D1D9B734-6ED3-4573-A27B-90EB31647C60}" srcOrd="4" destOrd="0" presId="urn:microsoft.com/office/officeart/2008/layout/HalfCircleOrganizationChart"/>
    <dgm:cxn modelId="{1ACB6D4A-0A5B-45D9-9C5A-E623B0ACC247}" type="presParOf" srcId="{07685642-9D59-4DA6-9710-0A7B57842911}" destId="{65AE1762-7B65-451D-8E9B-DE1347CD42B1}" srcOrd="5" destOrd="0" presId="urn:microsoft.com/office/officeart/2008/layout/HalfCircleOrganizationChart"/>
    <dgm:cxn modelId="{77C5CFEF-234F-4470-8E0D-5C39CD1A9158}" type="presParOf" srcId="{65AE1762-7B65-451D-8E9B-DE1347CD42B1}" destId="{D9A36A17-F455-4640-B393-4BDCE22D5B21}" srcOrd="0" destOrd="0" presId="urn:microsoft.com/office/officeart/2008/layout/HalfCircleOrganizationChart"/>
    <dgm:cxn modelId="{FE54DAB4-6E3A-49C2-951C-86A3F14FD275}" type="presParOf" srcId="{D9A36A17-F455-4640-B393-4BDCE22D5B21}" destId="{029936B1-8EC4-4B81-A2FA-AE9BE67707C9}" srcOrd="0" destOrd="0" presId="urn:microsoft.com/office/officeart/2008/layout/HalfCircleOrganizationChart"/>
    <dgm:cxn modelId="{0AC062E8-72AC-4B6B-9EC7-30C1A8B17FA5}" type="presParOf" srcId="{D9A36A17-F455-4640-B393-4BDCE22D5B21}" destId="{67183473-47D0-43B1-BBE5-31F9DC2A318F}" srcOrd="1" destOrd="0" presId="urn:microsoft.com/office/officeart/2008/layout/HalfCircleOrganizationChart"/>
    <dgm:cxn modelId="{E49249C8-C684-4C33-9DCD-C0939A10376E}" type="presParOf" srcId="{D9A36A17-F455-4640-B393-4BDCE22D5B21}" destId="{9AA3092E-FC67-47FE-8F61-EF214645F42B}" srcOrd="2" destOrd="0" presId="urn:microsoft.com/office/officeart/2008/layout/HalfCircleOrganizationChart"/>
    <dgm:cxn modelId="{4ACD1BCF-B8C3-41F8-A56B-B16AD86E5210}" type="presParOf" srcId="{D9A36A17-F455-4640-B393-4BDCE22D5B21}" destId="{8F65056D-85A2-4049-91B3-8E64D39FCE46}" srcOrd="3" destOrd="0" presId="urn:microsoft.com/office/officeart/2008/layout/HalfCircleOrganizationChart"/>
    <dgm:cxn modelId="{CDF4A2B7-FE81-4411-A89D-C719A4A10EE3}" type="presParOf" srcId="{65AE1762-7B65-451D-8E9B-DE1347CD42B1}" destId="{872C131A-24D5-4DA5-93C3-6F452F348808}" srcOrd="1" destOrd="0" presId="urn:microsoft.com/office/officeart/2008/layout/HalfCircleOrganizationChart"/>
    <dgm:cxn modelId="{6ACD681A-3774-46CB-AE72-F76BCD8AEC97}" type="presParOf" srcId="{65AE1762-7B65-451D-8E9B-DE1347CD42B1}" destId="{360CC0A3-BB82-4CD0-AAA1-4884068BBB17}" srcOrd="2" destOrd="0" presId="urn:microsoft.com/office/officeart/2008/layout/HalfCircleOrganizationChart"/>
    <dgm:cxn modelId="{F92D780E-43C7-4888-8A17-87B815DD4C77}" type="presParOf" srcId="{7D0C8A44-5A60-4A1D-88D8-F390FE5D8A6A}" destId="{C47B580D-39BF-4B6F-88E2-75A5C55C134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BEF237-DC6C-4991-A7A4-26BBA4282A33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2380DB36-23DB-4816-A82F-B5A5C3DA0F73}">
      <dgm:prSet custT="1"/>
      <dgm:spPr/>
      <dgm:t>
        <a:bodyPr/>
        <a:lstStyle/>
        <a:p>
          <a:r>
            <a:rPr lang="en-GB" sz="1800" dirty="0"/>
            <a:t>3 open datasets</a:t>
          </a:r>
          <a:endParaRPr lang="de-DE" sz="1800" dirty="0"/>
        </a:p>
      </dgm:t>
    </dgm:pt>
    <dgm:pt modelId="{1129D84F-B2F6-47B3-A9AE-0FA9781B2ECB}" type="parTrans" cxnId="{D9683F5D-625E-45AA-B48A-C6EC9FC6B7AA}">
      <dgm:prSet/>
      <dgm:spPr/>
      <dgm:t>
        <a:bodyPr/>
        <a:lstStyle/>
        <a:p>
          <a:endParaRPr lang="de-DE" sz="1800"/>
        </a:p>
      </dgm:t>
    </dgm:pt>
    <dgm:pt modelId="{9B9A36AF-E4AD-4726-B584-4A4022497113}" type="sibTrans" cxnId="{D9683F5D-625E-45AA-B48A-C6EC9FC6B7AA}">
      <dgm:prSet/>
      <dgm:spPr/>
      <dgm:t>
        <a:bodyPr/>
        <a:lstStyle/>
        <a:p>
          <a:endParaRPr lang="de-DE" sz="1800"/>
        </a:p>
      </dgm:t>
    </dgm:pt>
    <dgm:pt modelId="{1A548A54-7CA5-41A9-8380-D15FF4EB239F}">
      <dgm:prSet custT="1"/>
      <dgm:spPr/>
      <dgm:t>
        <a:bodyPr/>
        <a:lstStyle/>
        <a:p>
          <a:r>
            <a:rPr lang="en-GB" sz="1800" dirty="0"/>
            <a:t>1 updated calculation methodology</a:t>
          </a:r>
          <a:endParaRPr lang="de-DE" sz="1800" dirty="0"/>
        </a:p>
      </dgm:t>
    </dgm:pt>
    <dgm:pt modelId="{523FFBA4-87B3-475E-81A4-C9F470D0A8B1}" type="parTrans" cxnId="{C7E21D92-BEFF-4014-8F14-9AC53A3B5BF4}">
      <dgm:prSet/>
      <dgm:spPr/>
      <dgm:t>
        <a:bodyPr/>
        <a:lstStyle/>
        <a:p>
          <a:endParaRPr lang="de-DE" sz="1800"/>
        </a:p>
      </dgm:t>
    </dgm:pt>
    <dgm:pt modelId="{2BA1B5D2-3F08-437E-9D07-F20771552E50}" type="sibTrans" cxnId="{C7E21D92-BEFF-4014-8F14-9AC53A3B5BF4}">
      <dgm:prSet/>
      <dgm:spPr/>
      <dgm:t>
        <a:bodyPr/>
        <a:lstStyle/>
        <a:p>
          <a:endParaRPr lang="de-DE" sz="1800"/>
        </a:p>
      </dgm:t>
    </dgm:pt>
    <dgm:pt modelId="{28C79F63-2F76-4F89-942E-2FD63B3D276E}">
      <dgm:prSet custT="1"/>
      <dgm:spPr/>
      <dgm:t>
        <a:bodyPr/>
        <a:lstStyle/>
        <a:p>
          <a:r>
            <a:rPr lang="en-GB" sz="1800"/>
            <a:t>1 guideline set with use cases</a:t>
          </a:r>
          <a:endParaRPr lang="de-DE" sz="1800"/>
        </a:p>
      </dgm:t>
    </dgm:pt>
    <dgm:pt modelId="{ECB8ECE6-C138-4BB1-9A22-FD8E3AA5BE0C}" type="parTrans" cxnId="{B4588085-68B3-4929-B812-512DD1695145}">
      <dgm:prSet/>
      <dgm:spPr/>
      <dgm:t>
        <a:bodyPr/>
        <a:lstStyle/>
        <a:p>
          <a:endParaRPr lang="de-DE" sz="1800"/>
        </a:p>
      </dgm:t>
    </dgm:pt>
    <dgm:pt modelId="{6226E725-1489-48C4-AEBC-F1465B46F099}" type="sibTrans" cxnId="{B4588085-68B3-4929-B812-512DD1695145}">
      <dgm:prSet/>
      <dgm:spPr/>
      <dgm:t>
        <a:bodyPr/>
        <a:lstStyle/>
        <a:p>
          <a:endParaRPr lang="de-DE" sz="1800"/>
        </a:p>
      </dgm:t>
    </dgm:pt>
    <dgm:pt modelId="{14DCD4B8-B93C-44CD-B8DB-F07200D9595B}">
      <dgm:prSet custT="1"/>
      <dgm:spPr/>
      <dgm:t>
        <a:bodyPr/>
        <a:lstStyle/>
        <a:p>
          <a:r>
            <a:rPr lang="en-GB" sz="1800" dirty="0"/>
            <a:t>Open-source software library</a:t>
          </a:r>
          <a:endParaRPr lang="de-DE" sz="1800" dirty="0"/>
        </a:p>
      </dgm:t>
    </dgm:pt>
    <dgm:pt modelId="{7ADEE187-59C0-4D9B-953B-DC75FB4F6A8A}" type="parTrans" cxnId="{0D9412FB-F669-49BB-A77F-808B5F58FE3B}">
      <dgm:prSet/>
      <dgm:spPr/>
      <dgm:t>
        <a:bodyPr/>
        <a:lstStyle/>
        <a:p>
          <a:endParaRPr lang="de-DE" sz="1800"/>
        </a:p>
      </dgm:t>
    </dgm:pt>
    <dgm:pt modelId="{B75D4B9D-19C0-4C82-9122-385A6CA9986F}" type="sibTrans" cxnId="{0D9412FB-F669-49BB-A77F-808B5F58FE3B}">
      <dgm:prSet/>
      <dgm:spPr/>
      <dgm:t>
        <a:bodyPr/>
        <a:lstStyle/>
        <a:p>
          <a:endParaRPr lang="de-DE" sz="1800"/>
        </a:p>
      </dgm:t>
    </dgm:pt>
    <dgm:pt modelId="{E5181EE3-9324-4268-B113-BE5290FB39C6}" type="pres">
      <dgm:prSet presAssocID="{EDBEF237-DC6C-4991-A7A4-26BBA4282A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3D1F01-51E6-455D-9133-DF392F549C69}" type="pres">
      <dgm:prSet presAssocID="{2380DB36-23DB-4816-A82F-B5A5C3DA0F73}" presName="vertOne" presStyleCnt="0"/>
      <dgm:spPr/>
    </dgm:pt>
    <dgm:pt modelId="{8829DF03-5285-460C-9610-15705C9DF8AF}" type="pres">
      <dgm:prSet presAssocID="{2380DB36-23DB-4816-A82F-B5A5C3DA0F73}" presName="txOne" presStyleLbl="node0" presStyleIdx="0" presStyleCnt="4">
        <dgm:presLayoutVars>
          <dgm:chPref val="3"/>
        </dgm:presLayoutVars>
      </dgm:prSet>
      <dgm:spPr/>
    </dgm:pt>
    <dgm:pt modelId="{519483E2-3445-40DC-99AA-441A0B33201C}" type="pres">
      <dgm:prSet presAssocID="{2380DB36-23DB-4816-A82F-B5A5C3DA0F73}" presName="horzOne" presStyleCnt="0"/>
      <dgm:spPr/>
    </dgm:pt>
    <dgm:pt modelId="{A00B3802-9651-457F-BB09-32613B6C5E8B}" type="pres">
      <dgm:prSet presAssocID="{9B9A36AF-E4AD-4726-B584-4A4022497113}" presName="sibSpaceOne" presStyleCnt="0"/>
      <dgm:spPr/>
    </dgm:pt>
    <dgm:pt modelId="{4A9D1840-B8EB-465B-9F53-E6BAD233F015}" type="pres">
      <dgm:prSet presAssocID="{1A548A54-7CA5-41A9-8380-D15FF4EB239F}" presName="vertOne" presStyleCnt="0"/>
      <dgm:spPr/>
    </dgm:pt>
    <dgm:pt modelId="{6514BDB5-D1B8-4360-87DC-BB8C65B3B2D2}" type="pres">
      <dgm:prSet presAssocID="{1A548A54-7CA5-41A9-8380-D15FF4EB239F}" presName="txOne" presStyleLbl="node0" presStyleIdx="1" presStyleCnt="4">
        <dgm:presLayoutVars>
          <dgm:chPref val="3"/>
        </dgm:presLayoutVars>
      </dgm:prSet>
      <dgm:spPr/>
    </dgm:pt>
    <dgm:pt modelId="{6D726B0B-4D70-49F7-B14C-102ED96BFD3D}" type="pres">
      <dgm:prSet presAssocID="{1A548A54-7CA5-41A9-8380-D15FF4EB239F}" presName="horzOne" presStyleCnt="0"/>
      <dgm:spPr/>
    </dgm:pt>
    <dgm:pt modelId="{2D44C4D7-E559-4399-B183-CD632912E8C5}" type="pres">
      <dgm:prSet presAssocID="{2BA1B5D2-3F08-437E-9D07-F20771552E50}" presName="sibSpaceOne" presStyleCnt="0"/>
      <dgm:spPr/>
    </dgm:pt>
    <dgm:pt modelId="{38709062-4F89-44EB-BCDE-27D8C50F5933}" type="pres">
      <dgm:prSet presAssocID="{28C79F63-2F76-4F89-942E-2FD63B3D276E}" presName="vertOne" presStyleCnt="0"/>
      <dgm:spPr/>
    </dgm:pt>
    <dgm:pt modelId="{7D9AC8F2-D310-4C02-BB4A-6F8ECEC36757}" type="pres">
      <dgm:prSet presAssocID="{28C79F63-2F76-4F89-942E-2FD63B3D276E}" presName="txOne" presStyleLbl="node0" presStyleIdx="2" presStyleCnt="4">
        <dgm:presLayoutVars>
          <dgm:chPref val="3"/>
        </dgm:presLayoutVars>
      </dgm:prSet>
      <dgm:spPr/>
    </dgm:pt>
    <dgm:pt modelId="{339FE4F1-7FFB-4A45-9154-0E76C0BE4915}" type="pres">
      <dgm:prSet presAssocID="{28C79F63-2F76-4F89-942E-2FD63B3D276E}" presName="horzOne" presStyleCnt="0"/>
      <dgm:spPr/>
    </dgm:pt>
    <dgm:pt modelId="{0DC608BF-868C-4125-9FD6-1C44A8DD21D8}" type="pres">
      <dgm:prSet presAssocID="{6226E725-1489-48C4-AEBC-F1465B46F099}" presName="sibSpaceOne" presStyleCnt="0"/>
      <dgm:spPr/>
    </dgm:pt>
    <dgm:pt modelId="{7D1BD87B-0A4C-437E-8430-E2DF3A9407EA}" type="pres">
      <dgm:prSet presAssocID="{14DCD4B8-B93C-44CD-B8DB-F07200D9595B}" presName="vertOne" presStyleCnt="0"/>
      <dgm:spPr/>
    </dgm:pt>
    <dgm:pt modelId="{9ABA4589-4977-4465-89E3-CAFD72E5450A}" type="pres">
      <dgm:prSet presAssocID="{14DCD4B8-B93C-44CD-B8DB-F07200D9595B}" presName="txOne" presStyleLbl="node0" presStyleIdx="3" presStyleCnt="4" custLinFactNeighborX="18808" custLinFactNeighborY="15875">
        <dgm:presLayoutVars>
          <dgm:chPref val="3"/>
        </dgm:presLayoutVars>
      </dgm:prSet>
      <dgm:spPr/>
    </dgm:pt>
    <dgm:pt modelId="{318658E4-7EE2-4E54-B50E-CEAC1D8C4310}" type="pres">
      <dgm:prSet presAssocID="{14DCD4B8-B93C-44CD-B8DB-F07200D9595B}" presName="horzOne" presStyleCnt="0"/>
      <dgm:spPr/>
    </dgm:pt>
  </dgm:ptLst>
  <dgm:cxnLst>
    <dgm:cxn modelId="{786D9E09-4D2A-4485-AC83-A9AB3D7B9223}" type="presOf" srcId="{EDBEF237-DC6C-4991-A7A4-26BBA4282A33}" destId="{E5181EE3-9324-4268-B113-BE5290FB39C6}" srcOrd="0" destOrd="0" presId="urn:microsoft.com/office/officeart/2005/8/layout/hierarchy4"/>
    <dgm:cxn modelId="{E184E409-1593-4F84-AFE3-28C62007E1DA}" type="presOf" srcId="{1A548A54-7CA5-41A9-8380-D15FF4EB239F}" destId="{6514BDB5-D1B8-4360-87DC-BB8C65B3B2D2}" srcOrd="0" destOrd="0" presId="urn:microsoft.com/office/officeart/2005/8/layout/hierarchy4"/>
    <dgm:cxn modelId="{D9683F5D-625E-45AA-B48A-C6EC9FC6B7AA}" srcId="{EDBEF237-DC6C-4991-A7A4-26BBA4282A33}" destId="{2380DB36-23DB-4816-A82F-B5A5C3DA0F73}" srcOrd="0" destOrd="0" parTransId="{1129D84F-B2F6-47B3-A9AE-0FA9781B2ECB}" sibTransId="{9B9A36AF-E4AD-4726-B584-4A4022497113}"/>
    <dgm:cxn modelId="{B4588085-68B3-4929-B812-512DD1695145}" srcId="{EDBEF237-DC6C-4991-A7A4-26BBA4282A33}" destId="{28C79F63-2F76-4F89-942E-2FD63B3D276E}" srcOrd="2" destOrd="0" parTransId="{ECB8ECE6-C138-4BB1-9A22-FD8E3AA5BE0C}" sibTransId="{6226E725-1489-48C4-AEBC-F1465B46F099}"/>
    <dgm:cxn modelId="{69858D88-E5C4-49D8-A38B-DBA1B63E843C}" type="presOf" srcId="{2380DB36-23DB-4816-A82F-B5A5C3DA0F73}" destId="{8829DF03-5285-460C-9610-15705C9DF8AF}" srcOrd="0" destOrd="0" presId="urn:microsoft.com/office/officeart/2005/8/layout/hierarchy4"/>
    <dgm:cxn modelId="{FBF0498F-3180-4385-956E-D632A1BEE909}" type="presOf" srcId="{28C79F63-2F76-4F89-942E-2FD63B3D276E}" destId="{7D9AC8F2-D310-4C02-BB4A-6F8ECEC36757}" srcOrd="0" destOrd="0" presId="urn:microsoft.com/office/officeart/2005/8/layout/hierarchy4"/>
    <dgm:cxn modelId="{50E07291-A586-4917-8701-5D85DFD196C5}" type="presOf" srcId="{14DCD4B8-B93C-44CD-B8DB-F07200D9595B}" destId="{9ABA4589-4977-4465-89E3-CAFD72E5450A}" srcOrd="0" destOrd="0" presId="urn:microsoft.com/office/officeart/2005/8/layout/hierarchy4"/>
    <dgm:cxn modelId="{C7E21D92-BEFF-4014-8F14-9AC53A3B5BF4}" srcId="{EDBEF237-DC6C-4991-A7A4-26BBA4282A33}" destId="{1A548A54-7CA5-41A9-8380-D15FF4EB239F}" srcOrd="1" destOrd="0" parTransId="{523FFBA4-87B3-475E-81A4-C9F470D0A8B1}" sibTransId="{2BA1B5D2-3F08-437E-9D07-F20771552E50}"/>
    <dgm:cxn modelId="{0D9412FB-F669-49BB-A77F-808B5F58FE3B}" srcId="{EDBEF237-DC6C-4991-A7A4-26BBA4282A33}" destId="{14DCD4B8-B93C-44CD-B8DB-F07200D9595B}" srcOrd="3" destOrd="0" parTransId="{7ADEE187-59C0-4D9B-953B-DC75FB4F6A8A}" sibTransId="{B75D4B9D-19C0-4C82-9122-385A6CA9986F}"/>
    <dgm:cxn modelId="{B6F61E1B-0441-40DB-8444-62B23BFE9509}" type="presParOf" srcId="{E5181EE3-9324-4268-B113-BE5290FB39C6}" destId="{343D1F01-51E6-455D-9133-DF392F549C69}" srcOrd="0" destOrd="0" presId="urn:microsoft.com/office/officeart/2005/8/layout/hierarchy4"/>
    <dgm:cxn modelId="{F4984870-2142-440D-B819-E8E849D7E582}" type="presParOf" srcId="{343D1F01-51E6-455D-9133-DF392F549C69}" destId="{8829DF03-5285-460C-9610-15705C9DF8AF}" srcOrd="0" destOrd="0" presId="urn:microsoft.com/office/officeart/2005/8/layout/hierarchy4"/>
    <dgm:cxn modelId="{417413D0-0079-4697-8540-91B13B46FD15}" type="presParOf" srcId="{343D1F01-51E6-455D-9133-DF392F549C69}" destId="{519483E2-3445-40DC-99AA-441A0B33201C}" srcOrd="1" destOrd="0" presId="urn:microsoft.com/office/officeart/2005/8/layout/hierarchy4"/>
    <dgm:cxn modelId="{81CA5CF1-F7C7-4EDC-A46D-61E5432A8FCD}" type="presParOf" srcId="{E5181EE3-9324-4268-B113-BE5290FB39C6}" destId="{A00B3802-9651-457F-BB09-32613B6C5E8B}" srcOrd="1" destOrd="0" presId="urn:microsoft.com/office/officeart/2005/8/layout/hierarchy4"/>
    <dgm:cxn modelId="{D9811E34-89F7-4DE6-96DE-E03597507A01}" type="presParOf" srcId="{E5181EE3-9324-4268-B113-BE5290FB39C6}" destId="{4A9D1840-B8EB-465B-9F53-E6BAD233F015}" srcOrd="2" destOrd="0" presId="urn:microsoft.com/office/officeart/2005/8/layout/hierarchy4"/>
    <dgm:cxn modelId="{5BA20997-A6F9-4165-A14E-B26BB7BA4118}" type="presParOf" srcId="{4A9D1840-B8EB-465B-9F53-E6BAD233F015}" destId="{6514BDB5-D1B8-4360-87DC-BB8C65B3B2D2}" srcOrd="0" destOrd="0" presId="urn:microsoft.com/office/officeart/2005/8/layout/hierarchy4"/>
    <dgm:cxn modelId="{48BC7F43-3FCF-430D-A663-B1BEA8D942F6}" type="presParOf" srcId="{4A9D1840-B8EB-465B-9F53-E6BAD233F015}" destId="{6D726B0B-4D70-49F7-B14C-102ED96BFD3D}" srcOrd="1" destOrd="0" presId="urn:microsoft.com/office/officeart/2005/8/layout/hierarchy4"/>
    <dgm:cxn modelId="{3C379C5E-5E99-43AA-9DE5-5E54CBA60854}" type="presParOf" srcId="{E5181EE3-9324-4268-B113-BE5290FB39C6}" destId="{2D44C4D7-E559-4399-B183-CD632912E8C5}" srcOrd="3" destOrd="0" presId="urn:microsoft.com/office/officeart/2005/8/layout/hierarchy4"/>
    <dgm:cxn modelId="{8E4BC68A-F48F-4D6A-BD39-45303D1F2A35}" type="presParOf" srcId="{E5181EE3-9324-4268-B113-BE5290FB39C6}" destId="{38709062-4F89-44EB-BCDE-27D8C50F5933}" srcOrd="4" destOrd="0" presId="urn:microsoft.com/office/officeart/2005/8/layout/hierarchy4"/>
    <dgm:cxn modelId="{B2A70654-F1BF-48AF-B4D9-84CACB5008FC}" type="presParOf" srcId="{38709062-4F89-44EB-BCDE-27D8C50F5933}" destId="{7D9AC8F2-D310-4C02-BB4A-6F8ECEC36757}" srcOrd="0" destOrd="0" presId="urn:microsoft.com/office/officeart/2005/8/layout/hierarchy4"/>
    <dgm:cxn modelId="{606993CB-54A8-475F-92D0-9A7B5AE90617}" type="presParOf" srcId="{38709062-4F89-44EB-BCDE-27D8C50F5933}" destId="{339FE4F1-7FFB-4A45-9154-0E76C0BE4915}" srcOrd="1" destOrd="0" presId="urn:microsoft.com/office/officeart/2005/8/layout/hierarchy4"/>
    <dgm:cxn modelId="{A3794528-C734-4AD5-993A-6EBDD59BD141}" type="presParOf" srcId="{E5181EE3-9324-4268-B113-BE5290FB39C6}" destId="{0DC608BF-868C-4125-9FD6-1C44A8DD21D8}" srcOrd="5" destOrd="0" presId="urn:microsoft.com/office/officeart/2005/8/layout/hierarchy4"/>
    <dgm:cxn modelId="{3FAE564C-BB9E-4B55-A322-568A2743B175}" type="presParOf" srcId="{E5181EE3-9324-4268-B113-BE5290FB39C6}" destId="{7D1BD87B-0A4C-437E-8430-E2DF3A9407EA}" srcOrd="6" destOrd="0" presId="urn:microsoft.com/office/officeart/2005/8/layout/hierarchy4"/>
    <dgm:cxn modelId="{8A6BD19F-FE1F-4B98-A17B-69B506EAAAF2}" type="presParOf" srcId="{7D1BD87B-0A4C-437E-8430-E2DF3A9407EA}" destId="{9ABA4589-4977-4465-89E3-CAFD72E5450A}" srcOrd="0" destOrd="0" presId="urn:microsoft.com/office/officeart/2005/8/layout/hierarchy4"/>
    <dgm:cxn modelId="{FE9BAB3A-6837-4029-A894-4FF77A69ED21}" type="presParOf" srcId="{7D1BD87B-0A4C-437E-8430-E2DF3A9407EA}" destId="{318658E4-7EE2-4E54-B50E-CEAC1D8C431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2CF782-2E8F-44AA-907D-6F27F0D3E2F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5AFCC38-04C8-4ED4-B72F-C6C6E78C5909}">
      <dgm:prSet custT="1"/>
      <dgm:spPr/>
      <dgm:t>
        <a:bodyPr/>
        <a:lstStyle/>
        <a:p>
          <a:r>
            <a:rPr lang="en-GB" sz="1400" b="1" dirty="0"/>
            <a:t>Development of a coherent and EU-wide approach to practically improve IEQ</a:t>
          </a:r>
          <a:endParaRPr lang="de-DE" sz="1400" dirty="0"/>
        </a:p>
      </dgm:t>
    </dgm:pt>
    <dgm:pt modelId="{5AC91C34-5E41-42C8-B8CC-37B698CD7A22}" type="parTrans" cxnId="{4A7BA93D-F44B-4694-8F81-8ECF4953AD45}">
      <dgm:prSet/>
      <dgm:spPr/>
      <dgm:t>
        <a:bodyPr/>
        <a:lstStyle/>
        <a:p>
          <a:endParaRPr lang="de-DE" sz="1400"/>
        </a:p>
      </dgm:t>
    </dgm:pt>
    <dgm:pt modelId="{5431A96F-A6DD-4BF1-82BF-EB4FF2285D62}" type="sibTrans" cxnId="{4A7BA93D-F44B-4694-8F81-8ECF4953AD45}">
      <dgm:prSet/>
      <dgm:spPr/>
      <dgm:t>
        <a:bodyPr/>
        <a:lstStyle/>
        <a:p>
          <a:endParaRPr lang="de-DE" sz="1400"/>
        </a:p>
      </dgm:t>
    </dgm:pt>
    <dgm:pt modelId="{6E229215-D6D2-4DF2-98BB-7074DFE7F117}">
      <dgm:prSet custT="1"/>
      <dgm:spPr/>
      <dgm:t>
        <a:bodyPr/>
        <a:lstStyle/>
        <a:p>
          <a:r>
            <a:rPr lang="en-GB" sz="1400" dirty="0"/>
            <a:t>Develop a standardized IEQ rating scheme (base &amp; extended parameter lists) to compare building performance across Member States.</a:t>
          </a:r>
          <a:endParaRPr lang="de-DE" sz="1400" dirty="0"/>
        </a:p>
      </dgm:t>
    </dgm:pt>
    <dgm:pt modelId="{393619E8-F1BC-441C-8F9C-F7FD8E853EC9}" type="parTrans" cxnId="{6845B98E-D74E-48A9-A0EA-916A7676E970}">
      <dgm:prSet/>
      <dgm:spPr/>
      <dgm:t>
        <a:bodyPr/>
        <a:lstStyle/>
        <a:p>
          <a:endParaRPr lang="de-DE" sz="1400"/>
        </a:p>
      </dgm:t>
    </dgm:pt>
    <dgm:pt modelId="{64A29F94-A25E-48ED-BBF2-7BC45C484584}" type="sibTrans" cxnId="{6845B98E-D74E-48A9-A0EA-916A7676E970}">
      <dgm:prSet/>
      <dgm:spPr/>
      <dgm:t>
        <a:bodyPr/>
        <a:lstStyle/>
        <a:p>
          <a:endParaRPr lang="de-DE" sz="1400"/>
        </a:p>
      </dgm:t>
    </dgm:pt>
    <dgm:pt modelId="{E683C839-4AE4-42B9-8DE5-7EF7289C70DE}">
      <dgm:prSet custT="1"/>
      <dgm:spPr/>
      <dgm:t>
        <a:bodyPr/>
        <a:lstStyle/>
        <a:p>
          <a:r>
            <a:rPr lang="en-GB" sz="1400" dirty="0"/>
            <a:t>Integrate health and comfort factors (air quality, thermal comfort, occupant well-being) into renovation strategies, in line with the 2024 EPBD Recast.</a:t>
          </a:r>
          <a:endParaRPr lang="de-DE" sz="1400" dirty="0"/>
        </a:p>
      </dgm:t>
    </dgm:pt>
    <dgm:pt modelId="{3ACFD0D8-9460-4F20-A10A-6E5AD1CE55A3}" type="parTrans" cxnId="{1F3401A7-4940-4A51-B896-23018E8AC7F3}">
      <dgm:prSet/>
      <dgm:spPr/>
      <dgm:t>
        <a:bodyPr/>
        <a:lstStyle/>
        <a:p>
          <a:endParaRPr lang="de-DE" sz="1400"/>
        </a:p>
      </dgm:t>
    </dgm:pt>
    <dgm:pt modelId="{57493121-E469-4E85-B0B3-E6429DB48CAD}" type="sibTrans" cxnId="{1F3401A7-4940-4A51-B896-23018E8AC7F3}">
      <dgm:prSet/>
      <dgm:spPr/>
      <dgm:t>
        <a:bodyPr/>
        <a:lstStyle/>
        <a:p>
          <a:endParaRPr lang="de-DE" sz="1400"/>
        </a:p>
      </dgm:t>
    </dgm:pt>
    <dgm:pt modelId="{0D2DB748-C408-4602-9E32-F263DD79E361}">
      <dgm:prSet custT="1"/>
      <dgm:spPr/>
      <dgm:t>
        <a:bodyPr/>
        <a:lstStyle/>
        <a:p>
          <a:r>
            <a:rPr lang="en-GB" sz="1400"/>
            <a:t>Deliver methodologies for prediction and monitoring of IEQ during both design and operation phases.</a:t>
          </a:r>
          <a:endParaRPr lang="de-DE" sz="1400"/>
        </a:p>
      </dgm:t>
    </dgm:pt>
    <dgm:pt modelId="{D7C45399-2375-4C16-90A3-C91815D89EAE}" type="parTrans" cxnId="{A4016D8B-B20E-4703-B8C7-B03734EE2201}">
      <dgm:prSet/>
      <dgm:spPr/>
      <dgm:t>
        <a:bodyPr/>
        <a:lstStyle/>
        <a:p>
          <a:endParaRPr lang="de-DE" sz="1400"/>
        </a:p>
      </dgm:t>
    </dgm:pt>
    <dgm:pt modelId="{E962589A-49AF-4017-9E34-35B064CDFF55}" type="sibTrans" cxnId="{A4016D8B-B20E-4703-B8C7-B03734EE2201}">
      <dgm:prSet/>
      <dgm:spPr/>
      <dgm:t>
        <a:bodyPr/>
        <a:lstStyle/>
        <a:p>
          <a:endParaRPr lang="de-DE" sz="1400"/>
        </a:p>
      </dgm:t>
    </dgm:pt>
    <dgm:pt modelId="{AF1E42D6-DEC9-4332-B8A7-85FC7119BD6C}" type="pres">
      <dgm:prSet presAssocID="{F62CF782-2E8F-44AA-907D-6F27F0D3E2F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57144F4-A192-4B4C-9175-5EBD15CEFE96}" type="pres">
      <dgm:prSet presAssocID="{85AFCC38-04C8-4ED4-B72F-C6C6E78C5909}" presName="hierRoot1" presStyleCnt="0">
        <dgm:presLayoutVars>
          <dgm:hierBranch val="init"/>
        </dgm:presLayoutVars>
      </dgm:prSet>
      <dgm:spPr/>
    </dgm:pt>
    <dgm:pt modelId="{89844DD0-1BF4-4C4B-A16B-53998326F6FF}" type="pres">
      <dgm:prSet presAssocID="{85AFCC38-04C8-4ED4-B72F-C6C6E78C5909}" presName="rootComposite1" presStyleCnt="0"/>
      <dgm:spPr/>
    </dgm:pt>
    <dgm:pt modelId="{D0D3435E-66CF-4062-AEF3-626E4BAFA646}" type="pres">
      <dgm:prSet presAssocID="{85AFCC38-04C8-4ED4-B72F-C6C6E78C5909}" presName="rootText1" presStyleLbl="alignAcc1" presStyleIdx="0" presStyleCnt="0">
        <dgm:presLayoutVars>
          <dgm:chPref val="3"/>
        </dgm:presLayoutVars>
      </dgm:prSet>
      <dgm:spPr/>
    </dgm:pt>
    <dgm:pt modelId="{AC092CA8-8BA4-445B-B291-2D7BCF6256C2}" type="pres">
      <dgm:prSet presAssocID="{85AFCC38-04C8-4ED4-B72F-C6C6E78C5909}" presName="topArc1" presStyleLbl="parChTrans1D1" presStyleIdx="0" presStyleCnt="8"/>
      <dgm:spPr/>
    </dgm:pt>
    <dgm:pt modelId="{68653250-BF9D-4BC7-A127-B3F3DB997408}" type="pres">
      <dgm:prSet presAssocID="{85AFCC38-04C8-4ED4-B72F-C6C6E78C5909}" presName="bottomArc1" presStyleLbl="parChTrans1D1" presStyleIdx="1" presStyleCnt="8"/>
      <dgm:spPr/>
    </dgm:pt>
    <dgm:pt modelId="{ED3C6F87-405B-4550-BEBF-C29BD14B70FF}" type="pres">
      <dgm:prSet presAssocID="{85AFCC38-04C8-4ED4-B72F-C6C6E78C5909}" presName="topConnNode1" presStyleLbl="node1" presStyleIdx="0" presStyleCnt="0"/>
      <dgm:spPr/>
    </dgm:pt>
    <dgm:pt modelId="{352D7342-53E8-469B-93A3-81D8A4E52A8C}" type="pres">
      <dgm:prSet presAssocID="{85AFCC38-04C8-4ED4-B72F-C6C6E78C5909}" presName="hierChild2" presStyleCnt="0"/>
      <dgm:spPr/>
    </dgm:pt>
    <dgm:pt modelId="{526A55E1-75D2-4476-8C7B-57658C55FFAD}" type="pres">
      <dgm:prSet presAssocID="{393619E8-F1BC-441C-8F9C-F7FD8E853EC9}" presName="Name28" presStyleLbl="parChTrans1D2" presStyleIdx="0" presStyleCnt="3"/>
      <dgm:spPr/>
    </dgm:pt>
    <dgm:pt modelId="{292F1E8A-4973-4043-9DFF-C584B90042B1}" type="pres">
      <dgm:prSet presAssocID="{6E229215-D6D2-4DF2-98BB-7074DFE7F117}" presName="hierRoot2" presStyleCnt="0">
        <dgm:presLayoutVars>
          <dgm:hierBranch val="init"/>
        </dgm:presLayoutVars>
      </dgm:prSet>
      <dgm:spPr/>
    </dgm:pt>
    <dgm:pt modelId="{DBCA376F-AA60-4FEE-839B-1CF631DB73EE}" type="pres">
      <dgm:prSet presAssocID="{6E229215-D6D2-4DF2-98BB-7074DFE7F117}" presName="rootComposite2" presStyleCnt="0"/>
      <dgm:spPr/>
    </dgm:pt>
    <dgm:pt modelId="{FD5B5CDE-3F10-4575-9CBB-CB6405E1FE80}" type="pres">
      <dgm:prSet presAssocID="{6E229215-D6D2-4DF2-98BB-7074DFE7F117}" presName="rootText2" presStyleLbl="alignAcc1" presStyleIdx="0" presStyleCnt="0">
        <dgm:presLayoutVars>
          <dgm:chPref val="3"/>
        </dgm:presLayoutVars>
      </dgm:prSet>
      <dgm:spPr/>
    </dgm:pt>
    <dgm:pt modelId="{595627EE-1C6B-44CF-B6AF-F39A0921F351}" type="pres">
      <dgm:prSet presAssocID="{6E229215-D6D2-4DF2-98BB-7074DFE7F117}" presName="topArc2" presStyleLbl="parChTrans1D1" presStyleIdx="2" presStyleCnt="8"/>
      <dgm:spPr/>
    </dgm:pt>
    <dgm:pt modelId="{886F2003-E797-4017-97AC-E340869BDC0F}" type="pres">
      <dgm:prSet presAssocID="{6E229215-D6D2-4DF2-98BB-7074DFE7F117}" presName="bottomArc2" presStyleLbl="parChTrans1D1" presStyleIdx="3" presStyleCnt="8"/>
      <dgm:spPr/>
    </dgm:pt>
    <dgm:pt modelId="{F5C12920-4C9C-482C-9839-5554338AB27B}" type="pres">
      <dgm:prSet presAssocID="{6E229215-D6D2-4DF2-98BB-7074DFE7F117}" presName="topConnNode2" presStyleLbl="node2" presStyleIdx="0" presStyleCnt="0"/>
      <dgm:spPr/>
    </dgm:pt>
    <dgm:pt modelId="{B1C3CB4F-65E5-499D-9602-7EE3A2D247DE}" type="pres">
      <dgm:prSet presAssocID="{6E229215-D6D2-4DF2-98BB-7074DFE7F117}" presName="hierChild4" presStyleCnt="0"/>
      <dgm:spPr/>
    </dgm:pt>
    <dgm:pt modelId="{88C53FA2-FA01-40BC-96AD-70F560873B87}" type="pres">
      <dgm:prSet presAssocID="{6E229215-D6D2-4DF2-98BB-7074DFE7F117}" presName="hierChild5" presStyleCnt="0"/>
      <dgm:spPr/>
    </dgm:pt>
    <dgm:pt modelId="{C0D26001-FD63-4687-BD81-EF1A9744FFFF}" type="pres">
      <dgm:prSet presAssocID="{3ACFD0D8-9460-4F20-A10A-6E5AD1CE55A3}" presName="Name28" presStyleLbl="parChTrans1D2" presStyleIdx="1" presStyleCnt="3"/>
      <dgm:spPr/>
    </dgm:pt>
    <dgm:pt modelId="{B2C7021B-BEAA-4047-AA90-3D460FB8FE94}" type="pres">
      <dgm:prSet presAssocID="{E683C839-4AE4-42B9-8DE5-7EF7289C70DE}" presName="hierRoot2" presStyleCnt="0">
        <dgm:presLayoutVars>
          <dgm:hierBranch val="init"/>
        </dgm:presLayoutVars>
      </dgm:prSet>
      <dgm:spPr/>
    </dgm:pt>
    <dgm:pt modelId="{D4852FF5-4AFE-4807-8B0A-7F17C4B5A65A}" type="pres">
      <dgm:prSet presAssocID="{E683C839-4AE4-42B9-8DE5-7EF7289C70DE}" presName="rootComposite2" presStyleCnt="0"/>
      <dgm:spPr/>
    </dgm:pt>
    <dgm:pt modelId="{AA8BCF8F-C474-4047-842C-80B1060E2F63}" type="pres">
      <dgm:prSet presAssocID="{E683C839-4AE4-42B9-8DE5-7EF7289C70DE}" presName="rootText2" presStyleLbl="alignAcc1" presStyleIdx="0" presStyleCnt="0">
        <dgm:presLayoutVars>
          <dgm:chPref val="3"/>
        </dgm:presLayoutVars>
      </dgm:prSet>
      <dgm:spPr/>
    </dgm:pt>
    <dgm:pt modelId="{D103E67C-805F-44BC-B413-C44D16048817}" type="pres">
      <dgm:prSet presAssocID="{E683C839-4AE4-42B9-8DE5-7EF7289C70DE}" presName="topArc2" presStyleLbl="parChTrans1D1" presStyleIdx="4" presStyleCnt="8"/>
      <dgm:spPr/>
    </dgm:pt>
    <dgm:pt modelId="{3D0BA326-8A0A-430B-BF56-505823A73EFE}" type="pres">
      <dgm:prSet presAssocID="{E683C839-4AE4-42B9-8DE5-7EF7289C70DE}" presName="bottomArc2" presStyleLbl="parChTrans1D1" presStyleIdx="5" presStyleCnt="8"/>
      <dgm:spPr/>
    </dgm:pt>
    <dgm:pt modelId="{FCC77023-81CF-4435-BED6-C566D9D4F4CA}" type="pres">
      <dgm:prSet presAssocID="{E683C839-4AE4-42B9-8DE5-7EF7289C70DE}" presName="topConnNode2" presStyleLbl="node2" presStyleIdx="0" presStyleCnt="0"/>
      <dgm:spPr/>
    </dgm:pt>
    <dgm:pt modelId="{0134D7C1-6511-4F9B-BCBF-E51429F0F168}" type="pres">
      <dgm:prSet presAssocID="{E683C839-4AE4-42B9-8DE5-7EF7289C70DE}" presName="hierChild4" presStyleCnt="0"/>
      <dgm:spPr/>
    </dgm:pt>
    <dgm:pt modelId="{D6AEA5E4-1E6D-401D-81D4-246859F5316F}" type="pres">
      <dgm:prSet presAssocID="{E683C839-4AE4-42B9-8DE5-7EF7289C70DE}" presName="hierChild5" presStyleCnt="0"/>
      <dgm:spPr/>
    </dgm:pt>
    <dgm:pt modelId="{7D50E2A5-C3A2-4455-BC81-F854D95CA17C}" type="pres">
      <dgm:prSet presAssocID="{D7C45399-2375-4C16-90A3-C91815D89EAE}" presName="Name28" presStyleLbl="parChTrans1D2" presStyleIdx="2" presStyleCnt="3"/>
      <dgm:spPr/>
    </dgm:pt>
    <dgm:pt modelId="{AC35B76F-352F-4626-A888-8ACF89197B91}" type="pres">
      <dgm:prSet presAssocID="{0D2DB748-C408-4602-9E32-F263DD79E361}" presName="hierRoot2" presStyleCnt="0">
        <dgm:presLayoutVars>
          <dgm:hierBranch val="init"/>
        </dgm:presLayoutVars>
      </dgm:prSet>
      <dgm:spPr/>
    </dgm:pt>
    <dgm:pt modelId="{5ED61A31-2CD9-48E6-B749-3933CB960BCB}" type="pres">
      <dgm:prSet presAssocID="{0D2DB748-C408-4602-9E32-F263DD79E361}" presName="rootComposite2" presStyleCnt="0"/>
      <dgm:spPr/>
    </dgm:pt>
    <dgm:pt modelId="{852BF2D7-52F8-46AC-AB83-1A86FA0736ED}" type="pres">
      <dgm:prSet presAssocID="{0D2DB748-C408-4602-9E32-F263DD79E361}" presName="rootText2" presStyleLbl="alignAcc1" presStyleIdx="0" presStyleCnt="0">
        <dgm:presLayoutVars>
          <dgm:chPref val="3"/>
        </dgm:presLayoutVars>
      </dgm:prSet>
      <dgm:spPr/>
    </dgm:pt>
    <dgm:pt modelId="{787FEF83-185A-44C0-A421-8CB38847B8CE}" type="pres">
      <dgm:prSet presAssocID="{0D2DB748-C408-4602-9E32-F263DD79E361}" presName="topArc2" presStyleLbl="parChTrans1D1" presStyleIdx="6" presStyleCnt="8"/>
      <dgm:spPr/>
    </dgm:pt>
    <dgm:pt modelId="{754BD3D9-99B3-455F-BB97-FFF4AD4281A8}" type="pres">
      <dgm:prSet presAssocID="{0D2DB748-C408-4602-9E32-F263DD79E361}" presName="bottomArc2" presStyleLbl="parChTrans1D1" presStyleIdx="7" presStyleCnt="8"/>
      <dgm:spPr/>
    </dgm:pt>
    <dgm:pt modelId="{12C91DF6-2EBB-4F8B-AD84-E1CDDEFC2AB8}" type="pres">
      <dgm:prSet presAssocID="{0D2DB748-C408-4602-9E32-F263DD79E361}" presName="topConnNode2" presStyleLbl="node2" presStyleIdx="0" presStyleCnt="0"/>
      <dgm:spPr/>
    </dgm:pt>
    <dgm:pt modelId="{FC975432-0EDB-40D8-9F38-CDE31F12D19B}" type="pres">
      <dgm:prSet presAssocID="{0D2DB748-C408-4602-9E32-F263DD79E361}" presName="hierChild4" presStyleCnt="0"/>
      <dgm:spPr/>
    </dgm:pt>
    <dgm:pt modelId="{54E6B451-3A8D-47FC-A782-2AA2BC6C4343}" type="pres">
      <dgm:prSet presAssocID="{0D2DB748-C408-4602-9E32-F263DD79E361}" presName="hierChild5" presStyleCnt="0"/>
      <dgm:spPr/>
    </dgm:pt>
    <dgm:pt modelId="{1359CB40-34DA-449F-B396-5F8A0146F996}" type="pres">
      <dgm:prSet presAssocID="{85AFCC38-04C8-4ED4-B72F-C6C6E78C5909}" presName="hierChild3" presStyleCnt="0"/>
      <dgm:spPr/>
    </dgm:pt>
  </dgm:ptLst>
  <dgm:cxnLst>
    <dgm:cxn modelId="{59BA6915-C1A1-45D6-B5DB-073350B4A06B}" type="presOf" srcId="{E683C839-4AE4-42B9-8DE5-7EF7289C70DE}" destId="{AA8BCF8F-C474-4047-842C-80B1060E2F63}" srcOrd="0" destOrd="0" presId="urn:microsoft.com/office/officeart/2008/layout/HalfCircleOrganizationChart"/>
    <dgm:cxn modelId="{1BA8561D-47C9-45F0-AE69-A381C6832FAD}" type="presOf" srcId="{393619E8-F1BC-441C-8F9C-F7FD8E853EC9}" destId="{526A55E1-75D2-4476-8C7B-57658C55FFAD}" srcOrd="0" destOrd="0" presId="urn:microsoft.com/office/officeart/2008/layout/HalfCircleOrganizationChart"/>
    <dgm:cxn modelId="{4A7BA93D-F44B-4694-8F81-8ECF4953AD45}" srcId="{F62CF782-2E8F-44AA-907D-6F27F0D3E2F2}" destId="{85AFCC38-04C8-4ED4-B72F-C6C6E78C5909}" srcOrd="0" destOrd="0" parTransId="{5AC91C34-5E41-42C8-B8CC-37B698CD7A22}" sibTransId="{5431A96F-A6DD-4BF1-82BF-EB4FF2285D62}"/>
    <dgm:cxn modelId="{1CC7D847-1436-4ED0-9C87-A3D633FFF7DE}" type="presOf" srcId="{85AFCC38-04C8-4ED4-B72F-C6C6E78C5909}" destId="{ED3C6F87-405B-4550-BEBF-C29BD14B70FF}" srcOrd="1" destOrd="0" presId="urn:microsoft.com/office/officeart/2008/layout/HalfCircleOrganizationChart"/>
    <dgm:cxn modelId="{51D12273-0369-4622-841E-CF27B58EF652}" type="presOf" srcId="{E683C839-4AE4-42B9-8DE5-7EF7289C70DE}" destId="{FCC77023-81CF-4435-BED6-C566D9D4F4CA}" srcOrd="1" destOrd="0" presId="urn:microsoft.com/office/officeart/2008/layout/HalfCircleOrganizationChart"/>
    <dgm:cxn modelId="{514A5457-7750-4EE7-B9BB-1BE5E189235B}" type="presOf" srcId="{0D2DB748-C408-4602-9E32-F263DD79E361}" destId="{12C91DF6-2EBB-4F8B-AD84-E1CDDEFC2AB8}" srcOrd="1" destOrd="0" presId="urn:microsoft.com/office/officeart/2008/layout/HalfCircleOrganizationChart"/>
    <dgm:cxn modelId="{A4016D8B-B20E-4703-B8C7-B03734EE2201}" srcId="{85AFCC38-04C8-4ED4-B72F-C6C6E78C5909}" destId="{0D2DB748-C408-4602-9E32-F263DD79E361}" srcOrd="2" destOrd="0" parTransId="{D7C45399-2375-4C16-90A3-C91815D89EAE}" sibTransId="{E962589A-49AF-4017-9E34-35B064CDFF55}"/>
    <dgm:cxn modelId="{6845B98E-D74E-48A9-A0EA-916A7676E970}" srcId="{85AFCC38-04C8-4ED4-B72F-C6C6E78C5909}" destId="{6E229215-D6D2-4DF2-98BB-7074DFE7F117}" srcOrd="0" destOrd="0" parTransId="{393619E8-F1BC-441C-8F9C-F7FD8E853EC9}" sibTransId="{64A29F94-A25E-48ED-BBF2-7BC45C484584}"/>
    <dgm:cxn modelId="{7E94839A-7E90-452D-B05F-B644FDE721C5}" type="presOf" srcId="{0D2DB748-C408-4602-9E32-F263DD79E361}" destId="{852BF2D7-52F8-46AC-AB83-1A86FA0736ED}" srcOrd="0" destOrd="0" presId="urn:microsoft.com/office/officeart/2008/layout/HalfCircleOrganizationChart"/>
    <dgm:cxn modelId="{6A725AA5-C1B3-42CC-AC21-BDE69F377F33}" type="presOf" srcId="{6E229215-D6D2-4DF2-98BB-7074DFE7F117}" destId="{FD5B5CDE-3F10-4575-9CBB-CB6405E1FE80}" srcOrd="0" destOrd="0" presId="urn:microsoft.com/office/officeart/2008/layout/HalfCircleOrganizationChart"/>
    <dgm:cxn modelId="{1F3401A7-4940-4A51-B896-23018E8AC7F3}" srcId="{85AFCC38-04C8-4ED4-B72F-C6C6E78C5909}" destId="{E683C839-4AE4-42B9-8DE5-7EF7289C70DE}" srcOrd="1" destOrd="0" parTransId="{3ACFD0D8-9460-4F20-A10A-6E5AD1CE55A3}" sibTransId="{57493121-E469-4E85-B0B3-E6429DB48CAD}"/>
    <dgm:cxn modelId="{A06526A9-BA14-44B7-B136-746827024998}" type="presOf" srcId="{3ACFD0D8-9460-4F20-A10A-6E5AD1CE55A3}" destId="{C0D26001-FD63-4687-BD81-EF1A9744FFFF}" srcOrd="0" destOrd="0" presId="urn:microsoft.com/office/officeart/2008/layout/HalfCircleOrganizationChart"/>
    <dgm:cxn modelId="{D79F2BB9-6B81-4966-A535-B7BAD10FFEA2}" type="presOf" srcId="{6E229215-D6D2-4DF2-98BB-7074DFE7F117}" destId="{F5C12920-4C9C-482C-9839-5554338AB27B}" srcOrd="1" destOrd="0" presId="urn:microsoft.com/office/officeart/2008/layout/HalfCircleOrganizationChart"/>
    <dgm:cxn modelId="{0AFC28C3-3E65-426D-8FCB-7FA0FFD9FE5E}" type="presOf" srcId="{D7C45399-2375-4C16-90A3-C91815D89EAE}" destId="{7D50E2A5-C3A2-4455-BC81-F854D95CA17C}" srcOrd="0" destOrd="0" presId="urn:microsoft.com/office/officeart/2008/layout/HalfCircleOrganizationChart"/>
    <dgm:cxn modelId="{547708DD-EA9E-4488-99AC-2C00CCCA3A98}" type="presOf" srcId="{85AFCC38-04C8-4ED4-B72F-C6C6E78C5909}" destId="{D0D3435E-66CF-4062-AEF3-626E4BAFA646}" srcOrd="0" destOrd="0" presId="urn:microsoft.com/office/officeart/2008/layout/HalfCircleOrganizationChart"/>
    <dgm:cxn modelId="{8A4C3AE0-42D8-40CB-9164-243C42180B5B}" type="presOf" srcId="{F62CF782-2E8F-44AA-907D-6F27F0D3E2F2}" destId="{AF1E42D6-DEC9-4332-B8A7-85FC7119BD6C}" srcOrd="0" destOrd="0" presId="urn:microsoft.com/office/officeart/2008/layout/HalfCircleOrganizationChart"/>
    <dgm:cxn modelId="{C21FE825-E70A-4CC4-997B-4BC72D2FDBFA}" type="presParOf" srcId="{AF1E42D6-DEC9-4332-B8A7-85FC7119BD6C}" destId="{757144F4-A192-4B4C-9175-5EBD15CEFE96}" srcOrd="0" destOrd="0" presId="urn:microsoft.com/office/officeart/2008/layout/HalfCircleOrganizationChart"/>
    <dgm:cxn modelId="{7ED23BEE-5651-4977-ABAD-AA8F31BFEBD3}" type="presParOf" srcId="{757144F4-A192-4B4C-9175-5EBD15CEFE96}" destId="{89844DD0-1BF4-4C4B-A16B-53998326F6FF}" srcOrd="0" destOrd="0" presId="urn:microsoft.com/office/officeart/2008/layout/HalfCircleOrganizationChart"/>
    <dgm:cxn modelId="{662216F7-8942-47F8-AAAB-C359D3830385}" type="presParOf" srcId="{89844DD0-1BF4-4C4B-A16B-53998326F6FF}" destId="{D0D3435E-66CF-4062-AEF3-626E4BAFA646}" srcOrd="0" destOrd="0" presId="urn:microsoft.com/office/officeart/2008/layout/HalfCircleOrganizationChart"/>
    <dgm:cxn modelId="{864913CF-9C1F-47F4-8D35-D514F370DE42}" type="presParOf" srcId="{89844DD0-1BF4-4C4B-A16B-53998326F6FF}" destId="{AC092CA8-8BA4-445B-B291-2D7BCF6256C2}" srcOrd="1" destOrd="0" presId="urn:microsoft.com/office/officeart/2008/layout/HalfCircleOrganizationChart"/>
    <dgm:cxn modelId="{DDC0F933-42A7-4E85-8E7A-A67B0AD56426}" type="presParOf" srcId="{89844DD0-1BF4-4C4B-A16B-53998326F6FF}" destId="{68653250-BF9D-4BC7-A127-B3F3DB997408}" srcOrd="2" destOrd="0" presId="urn:microsoft.com/office/officeart/2008/layout/HalfCircleOrganizationChart"/>
    <dgm:cxn modelId="{CB421874-E57F-4C12-8FB9-EFF0B54C7A1D}" type="presParOf" srcId="{89844DD0-1BF4-4C4B-A16B-53998326F6FF}" destId="{ED3C6F87-405B-4550-BEBF-C29BD14B70FF}" srcOrd="3" destOrd="0" presId="urn:microsoft.com/office/officeart/2008/layout/HalfCircleOrganizationChart"/>
    <dgm:cxn modelId="{328A0FFB-E309-485C-8EA9-EBAC621DF84D}" type="presParOf" srcId="{757144F4-A192-4B4C-9175-5EBD15CEFE96}" destId="{352D7342-53E8-469B-93A3-81D8A4E52A8C}" srcOrd="1" destOrd="0" presId="urn:microsoft.com/office/officeart/2008/layout/HalfCircleOrganizationChart"/>
    <dgm:cxn modelId="{79192565-C1F3-4572-B4C8-C40855417C7E}" type="presParOf" srcId="{352D7342-53E8-469B-93A3-81D8A4E52A8C}" destId="{526A55E1-75D2-4476-8C7B-57658C55FFAD}" srcOrd="0" destOrd="0" presId="urn:microsoft.com/office/officeart/2008/layout/HalfCircleOrganizationChart"/>
    <dgm:cxn modelId="{8CEF1E41-6F71-4903-BF7F-E1BA8BB63E01}" type="presParOf" srcId="{352D7342-53E8-469B-93A3-81D8A4E52A8C}" destId="{292F1E8A-4973-4043-9DFF-C584B90042B1}" srcOrd="1" destOrd="0" presId="urn:microsoft.com/office/officeart/2008/layout/HalfCircleOrganizationChart"/>
    <dgm:cxn modelId="{E07027EF-DB19-4961-937F-BD7C8DF62ED3}" type="presParOf" srcId="{292F1E8A-4973-4043-9DFF-C584B90042B1}" destId="{DBCA376F-AA60-4FEE-839B-1CF631DB73EE}" srcOrd="0" destOrd="0" presId="urn:microsoft.com/office/officeart/2008/layout/HalfCircleOrganizationChart"/>
    <dgm:cxn modelId="{4AAC4F7D-8469-4866-B68D-D6B9EAB50F37}" type="presParOf" srcId="{DBCA376F-AA60-4FEE-839B-1CF631DB73EE}" destId="{FD5B5CDE-3F10-4575-9CBB-CB6405E1FE80}" srcOrd="0" destOrd="0" presId="urn:microsoft.com/office/officeart/2008/layout/HalfCircleOrganizationChart"/>
    <dgm:cxn modelId="{F4E9F40F-64BF-4607-8488-2076E8E76A7B}" type="presParOf" srcId="{DBCA376F-AA60-4FEE-839B-1CF631DB73EE}" destId="{595627EE-1C6B-44CF-B6AF-F39A0921F351}" srcOrd="1" destOrd="0" presId="urn:microsoft.com/office/officeart/2008/layout/HalfCircleOrganizationChart"/>
    <dgm:cxn modelId="{EC11D174-9465-489D-8FA0-51FF3C119A49}" type="presParOf" srcId="{DBCA376F-AA60-4FEE-839B-1CF631DB73EE}" destId="{886F2003-E797-4017-97AC-E340869BDC0F}" srcOrd="2" destOrd="0" presId="urn:microsoft.com/office/officeart/2008/layout/HalfCircleOrganizationChart"/>
    <dgm:cxn modelId="{0A25DF4C-250E-4701-A239-BD4E20271B0C}" type="presParOf" srcId="{DBCA376F-AA60-4FEE-839B-1CF631DB73EE}" destId="{F5C12920-4C9C-482C-9839-5554338AB27B}" srcOrd="3" destOrd="0" presId="urn:microsoft.com/office/officeart/2008/layout/HalfCircleOrganizationChart"/>
    <dgm:cxn modelId="{5985DE27-7383-4071-8B19-13E1A19FEE3A}" type="presParOf" srcId="{292F1E8A-4973-4043-9DFF-C584B90042B1}" destId="{B1C3CB4F-65E5-499D-9602-7EE3A2D247DE}" srcOrd="1" destOrd="0" presId="urn:microsoft.com/office/officeart/2008/layout/HalfCircleOrganizationChart"/>
    <dgm:cxn modelId="{76B7488F-2657-4E21-B778-C748753BB13E}" type="presParOf" srcId="{292F1E8A-4973-4043-9DFF-C584B90042B1}" destId="{88C53FA2-FA01-40BC-96AD-70F560873B87}" srcOrd="2" destOrd="0" presId="urn:microsoft.com/office/officeart/2008/layout/HalfCircleOrganizationChart"/>
    <dgm:cxn modelId="{F1CF18FB-0569-43A9-AA04-D55601A5514A}" type="presParOf" srcId="{352D7342-53E8-469B-93A3-81D8A4E52A8C}" destId="{C0D26001-FD63-4687-BD81-EF1A9744FFFF}" srcOrd="2" destOrd="0" presId="urn:microsoft.com/office/officeart/2008/layout/HalfCircleOrganizationChart"/>
    <dgm:cxn modelId="{9F18D267-D9E7-4FC0-BB9E-6B7F23F3C21C}" type="presParOf" srcId="{352D7342-53E8-469B-93A3-81D8A4E52A8C}" destId="{B2C7021B-BEAA-4047-AA90-3D460FB8FE94}" srcOrd="3" destOrd="0" presId="urn:microsoft.com/office/officeart/2008/layout/HalfCircleOrganizationChart"/>
    <dgm:cxn modelId="{DD836C63-88E4-4AF5-B1EE-6F7CA65E9A13}" type="presParOf" srcId="{B2C7021B-BEAA-4047-AA90-3D460FB8FE94}" destId="{D4852FF5-4AFE-4807-8B0A-7F17C4B5A65A}" srcOrd="0" destOrd="0" presId="urn:microsoft.com/office/officeart/2008/layout/HalfCircleOrganizationChart"/>
    <dgm:cxn modelId="{EE1A6B5A-350D-4C0E-BDBA-FC90191F3FE1}" type="presParOf" srcId="{D4852FF5-4AFE-4807-8B0A-7F17C4B5A65A}" destId="{AA8BCF8F-C474-4047-842C-80B1060E2F63}" srcOrd="0" destOrd="0" presId="urn:microsoft.com/office/officeart/2008/layout/HalfCircleOrganizationChart"/>
    <dgm:cxn modelId="{CA92B50E-F3A4-476F-8209-3C9EEB0621CA}" type="presParOf" srcId="{D4852FF5-4AFE-4807-8B0A-7F17C4B5A65A}" destId="{D103E67C-805F-44BC-B413-C44D16048817}" srcOrd="1" destOrd="0" presId="urn:microsoft.com/office/officeart/2008/layout/HalfCircleOrganizationChart"/>
    <dgm:cxn modelId="{C80C129C-A29C-4AA1-BB4C-3D4A445501DA}" type="presParOf" srcId="{D4852FF5-4AFE-4807-8B0A-7F17C4B5A65A}" destId="{3D0BA326-8A0A-430B-BF56-505823A73EFE}" srcOrd="2" destOrd="0" presId="urn:microsoft.com/office/officeart/2008/layout/HalfCircleOrganizationChart"/>
    <dgm:cxn modelId="{39AFF37D-0177-4AFA-8CB7-61D0F210F6E1}" type="presParOf" srcId="{D4852FF5-4AFE-4807-8B0A-7F17C4B5A65A}" destId="{FCC77023-81CF-4435-BED6-C566D9D4F4CA}" srcOrd="3" destOrd="0" presId="urn:microsoft.com/office/officeart/2008/layout/HalfCircleOrganizationChart"/>
    <dgm:cxn modelId="{19EA12EA-8D6C-4185-BF25-82BF058654A1}" type="presParOf" srcId="{B2C7021B-BEAA-4047-AA90-3D460FB8FE94}" destId="{0134D7C1-6511-4F9B-BCBF-E51429F0F168}" srcOrd="1" destOrd="0" presId="urn:microsoft.com/office/officeart/2008/layout/HalfCircleOrganizationChart"/>
    <dgm:cxn modelId="{D5BC02DF-84A8-4E3E-B93E-DF4658DE974E}" type="presParOf" srcId="{B2C7021B-BEAA-4047-AA90-3D460FB8FE94}" destId="{D6AEA5E4-1E6D-401D-81D4-246859F5316F}" srcOrd="2" destOrd="0" presId="urn:microsoft.com/office/officeart/2008/layout/HalfCircleOrganizationChart"/>
    <dgm:cxn modelId="{BE768CEC-517C-421F-B7B0-3B67E3B5C287}" type="presParOf" srcId="{352D7342-53E8-469B-93A3-81D8A4E52A8C}" destId="{7D50E2A5-C3A2-4455-BC81-F854D95CA17C}" srcOrd="4" destOrd="0" presId="urn:microsoft.com/office/officeart/2008/layout/HalfCircleOrganizationChart"/>
    <dgm:cxn modelId="{A03261E5-4CCE-4010-B9F9-CE9D7CCA4202}" type="presParOf" srcId="{352D7342-53E8-469B-93A3-81D8A4E52A8C}" destId="{AC35B76F-352F-4626-A888-8ACF89197B91}" srcOrd="5" destOrd="0" presId="urn:microsoft.com/office/officeart/2008/layout/HalfCircleOrganizationChart"/>
    <dgm:cxn modelId="{D9E7DDAE-4A19-4415-8715-69BD431F8FA9}" type="presParOf" srcId="{AC35B76F-352F-4626-A888-8ACF89197B91}" destId="{5ED61A31-2CD9-48E6-B749-3933CB960BCB}" srcOrd="0" destOrd="0" presId="urn:microsoft.com/office/officeart/2008/layout/HalfCircleOrganizationChart"/>
    <dgm:cxn modelId="{D2371044-DF3D-4BE1-93AA-9A8584E6937E}" type="presParOf" srcId="{5ED61A31-2CD9-48E6-B749-3933CB960BCB}" destId="{852BF2D7-52F8-46AC-AB83-1A86FA0736ED}" srcOrd="0" destOrd="0" presId="urn:microsoft.com/office/officeart/2008/layout/HalfCircleOrganizationChart"/>
    <dgm:cxn modelId="{1F3ECEE0-B29E-4589-98E2-02582310284A}" type="presParOf" srcId="{5ED61A31-2CD9-48E6-B749-3933CB960BCB}" destId="{787FEF83-185A-44C0-A421-8CB38847B8CE}" srcOrd="1" destOrd="0" presId="urn:microsoft.com/office/officeart/2008/layout/HalfCircleOrganizationChart"/>
    <dgm:cxn modelId="{054B6B0A-577D-43E8-BB6D-8EC97364C171}" type="presParOf" srcId="{5ED61A31-2CD9-48E6-B749-3933CB960BCB}" destId="{754BD3D9-99B3-455F-BB97-FFF4AD4281A8}" srcOrd="2" destOrd="0" presId="urn:microsoft.com/office/officeart/2008/layout/HalfCircleOrganizationChart"/>
    <dgm:cxn modelId="{92736DD8-A53B-4F48-9533-EC045599B4B6}" type="presParOf" srcId="{5ED61A31-2CD9-48E6-B749-3933CB960BCB}" destId="{12C91DF6-2EBB-4F8B-AD84-E1CDDEFC2AB8}" srcOrd="3" destOrd="0" presId="urn:microsoft.com/office/officeart/2008/layout/HalfCircleOrganizationChart"/>
    <dgm:cxn modelId="{F6A4D775-064B-48B6-B12B-D14B6C5B0853}" type="presParOf" srcId="{AC35B76F-352F-4626-A888-8ACF89197B91}" destId="{FC975432-0EDB-40D8-9F38-CDE31F12D19B}" srcOrd="1" destOrd="0" presId="urn:microsoft.com/office/officeart/2008/layout/HalfCircleOrganizationChart"/>
    <dgm:cxn modelId="{DF9D4129-4203-422A-B948-862EF73A8EBC}" type="presParOf" srcId="{AC35B76F-352F-4626-A888-8ACF89197B91}" destId="{54E6B451-3A8D-47FC-A782-2AA2BC6C4343}" srcOrd="2" destOrd="0" presId="urn:microsoft.com/office/officeart/2008/layout/HalfCircleOrganizationChart"/>
    <dgm:cxn modelId="{4630FD66-0EF7-481A-97B1-49DCE9CD0647}" type="presParOf" srcId="{757144F4-A192-4B4C-9175-5EBD15CEFE96}" destId="{1359CB40-34DA-449F-B396-5F8A0146F99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B94F54-1ECE-41EB-AFE8-435317E4EE1C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de-DE"/>
        </a:p>
      </dgm:t>
    </dgm:pt>
    <dgm:pt modelId="{62A4ACDF-5062-490E-AB74-623CE12E7371}">
      <dgm:prSet custT="1"/>
      <dgm:spPr/>
      <dgm:t>
        <a:bodyPr/>
        <a:lstStyle/>
        <a:p>
          <a:r>
            <a:rPr lang="en-GB" sz="1800" dirty="0"/>
            <a:t>New IEQ performance metric &amp; rating scheme</a:t>
          </a:r>
          <a:endParaRPr lang="de-DE" sz="1800" dirty="0"/>
        </a:p>
      </dgm:t>
    </dgm:pt>
    <dgm:pt modelId="{D81FE7DA-3B0A-447F-B8E3-076A757FF576}" type="parTrans" cxnId="{F25B8FAA-EEBF-4BC6-A2F4-7C214F8E5ADF}">
      <dgm:prSet/>
      <dgm:spPr/>
      <dgm:t>
        <a:bodyPr/>
        <a:lstStyle/>
        <a:p>
          <a:endParaRPr lang="de-DE"/>
        </a:p>
      </dgm:t>
    </dgm:pt>
    <dgm:pt modelId="{D779CB40-CD35-43FE-A097-3A5738F3BCCC}" type="sibTrans" cxnId="{F25B8FAA-EEBF-4BC6-A2F4-7C214F8E5ADF}">
      <dgm:prSet/>
      <dgm:spPr/>
      <dgm:t>
        <a:bodyPr/>
        <a:lstStyle/>
        <a:p>
          <a:endParaRPr lang="de-DE"/>
        </a:p>
      </dgm:t>
    </dgm:pt>
    <dgm:pt modelId="{4F66A550-84D5-466F-99E0-015AC944D1EE}">
      <dgm:prSet custT="1"/>
      <dgm:spPr/>
      <dgm:t>
        <a:bodyPr/>
        <a:lstStyle/>
        <a:p>
          <a:r>
            <a:rPr lang="en-GB" sz="1800"/>
            <a:t>Tested protocols for design-stage prediction and operation-stage monitoring</a:t>
          </a:r>
          <a:endParaRPr lang="de-DE" sz="1800"/>
        </a:p>
      </dgm:t>
    </dgm:pt>
    <dgm:pt modelId="{BC799DB8-83BC-48BC-83D2-532A8B2F9AF2}" type="parTrans" cxnId="{3C4927CE-8A41-48A8-ABA0-5409593D09BE}">
      <dgm:prSet/>
      <dgm:spPr/>
      <dgm:t>
        <a:bodyPr/>
        <a:lstStyle/>
        <a:p>
          <a:endParaRPr lang="de-DE"/>
        </a:p>
      </dgm:t>
    </dgm:pt>
    <dgm:pt modelId="{AAF165A4-2FC9-45F8-B7FB-CD8841ECD11B}" type="sibTrans" cxnId="{3C4927CE-8A41-48A8-ABA0-5409593D09BE}">
      <dgm:prSet/>
      <dgm:spPr/>
      <dgm:t>
        <a:bodyPr/>
        <a:lstStyle/>
        <a:p>
          <a:endParaRPr lang="de-DE"/>
        </a:p>
      </dgm:t>
    </dgm:pt>
    <dgm:pt modelId="{5806D8CE-0BD1-41A7-8177-0419766F3FFA}">
      <dgm:prSet custT="1"/>
      <dgm:spPr/>
      <dgm:t>
        <a:bodyPr/>
        <a:lstStyle/>
        <a:p>
          <a:r>
            <a:rPr lang="en-GB" sz="1800"/>
            <a:t>Methodology including occupant feedback</a:t>
          </a:r>
          <a:endParaRPr lang="de-DE" sz="1800"/>
        </a:p>
      </dgm:t>
    </dgm:pt>
    <dgm:pt modelId="{43909C16-8754-46E7-83AA-227146680540}" type="parTrans" cxnId="{9C136DA7-ECF7-4B1A-A5F4-51CF1660C2FE}">
      <dgm:prSet/>
      <dgm:spPr/>
      <dgm:t>
        <a:bodyPr/>
        <a:lstStyle/>
        <a:p>
          <a:endParaRPr lang="de-DE"/>
        </a:p>
      </dgm:t>
    </dgm:pt>
    <dgm:pt modelId="{81016704-0B0F-4C17-8300-F0AC189A140C}" type="sibTrans" cxnId="{9C136DA7-ECF7-4B1A-A5F4-51CF1660C2FE}">
      <dgm:prSet/>
      <dgm:spPr/>
      <dgm:t>
        <a:bodyPr/>
        <a:lstStyle/>
        <a:p>
          <a:endParaRPr lang="de-DE"/>
        </a:p>
      </dgm:t>
    </dgm:pt>
    <dgm:pt modelId="{D1381276-FEB0-4044-A701-61A2409D2EC1}">
      <dgm:prSet custT="1"/>
      <dgm:spPr/>
      <dgm:t>
        <a:bodyPr/>
        <a:lstStyle/>
        <a:p>
          <a:r>
            <a:rPr lang="en-GB" sz="1800"/>
            <a:t>Parameters ready for integration into EU databases</a:t>
          </a:r>
          <a:endParaRPr lang="de-DE" sz="1800"/>
        </a:p>
      </dgm:t>
    </dgm:pt>
    <dgm:pt modelId="{92966156-09DC-4332-AAB4-05B17D219C12}" type="parTrans" cxnId="{29086D16-A324-4D0F-8343-2BA17E623CCD}">
      <dgm:prSet/>
      <dgm:spPr/>
      <dgm:t>
        <a:bodyPr/>
        <a:lstStyle/>
        <a:p>
          <a:endParaRPr lang="de-DE"/>
        </a:p>
      </dgm:t>
    </dgm:pt>
    <dgm:pt modelId="{353B4B0A-8A25-4777-9005-F6A681E04300}" type="sibTrans" cxnId="{29086D16-A324-4D0F-8343-2BA17E623CCD}">
      <dgm:prSet/>
      <dgm:spPr/>
      <dgm:t>
        <a:bodyPr/>
        <a:lstStyle/>
        <a:p>
          <a:endParaRPr lang="de-DE"/>
        </a:p>
      </dgm:t>
    </dgm:pt>
    <dgm:pt modelId="{2D02E3E1-99B4-4194-AE4D-5F3C0CBD6D24}" type="pres">
      <dgm:prSet presAssocID="{C0B94F54-1ECE-41EB-AFE8-435317E4EE1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EBCDD7-6F2D-4B85-930C-FCDD6FA69514}" type="pres">
      <dgm:prSet presAssocID="{62A4ACDF-5062-490E-AB74-623CE12E7371}" presName="vertOne" presStyleCnt="0"/>
      <dgm:spPr/>
    </dgm:pt>
    <dgm:pt modelId="{03479A5D-F27A-4436-817F-97F3425C12C4}" type="pres">
      <dgm:prSet presAssocID="{62A4ACDF-5062-490E-AB74-623CE12E7371}" presName="txOne" presStyleLbl="node0" presStyleIdx="0" presStyleCnt="4">
        <dgm:presLayoutVars>
          <dgm:chPref val="3"/>
        </dgm:presLayoutVars>
      </dgm:prSet>
      <dgm:spPr/>
    </dgm:pt>
    <dgm:pt modelId="{3C14B434-50D9-4484-8E68-B6BDFAF0A0B7}" type="pres">
      <dgm:prSet presAssocID="{62A4ACDF-5062-490E-AB74-623CE12E7371}" presName="horzOne" presStyleCnt="0"/>
      <dgm:spPr/>
    </dgm:pt>
    <dgm:pt modelId="{086420E1-DEE5-4185-8269-CA85B3430C9A}" type="pres">
      <dgm:prSet presAssocID="{D779CB40-CD35-43FE-A097-3A5738F3BCCC}" presName="sibSpaceOne" presStyleCnt="0"/>
      <dgm:spPr/>
    </dgm:pt>
    <dgm:pt modelId="{0219177C-7A11-4807-90F2-F33450E463A8}" type="pres">
      <dgm:prSet presAssocID="{4F66A550-84D5-466F-99E0-015AC944D1EE}" presName="vertOne" presStyleCnt="0"/>
      <dgm:spPr/>
    </dgm:pt>
    <dgm:pt modelId="{6B24AD4E-D9E7-4A9F-931D-812C2DEE2594}" type="pres">
      <dgm:prSet presAssocID="{4F66A550-84D5-466F-99E0-015AC944D1EE}" presName="txOne" presStyleLbl="node0" presStyleIdx="1" presStyleCnt="4">
        <dgm:presLayoutVars>
          <dgm:chPref val="3"/>
        </dgm:presLayoutVars>
      </dgm:prSet>
      <dgm:spPr/>
    </dgm:pt>
    <dgm:pt modelId="{DF7FBDB9-5E5E-48A1-B9D6-C98912487595}" type="pres">
      <dgm:prSet presAssocID="{4F66A550-84D5-466F-99E0-015AC944D1EE}" presName="horzOne" presStyleCnt="0"/>
      <dgm:spPr/>
    </dgm:pt>
    <dgm:pt modelId="{DB0BC856-A0B9-4AD5-BEE0-78BAC0D84E2E}" type="pres">
      <dgm:prSet presAssocID="{AAF165A4-2FC9-45F8-B7FB-CD8841ECD11B}" presName="sibSpaceOne" presStyleCnt="0"/>
      <dgm:spPr/>
    </dgm:pt>
    <dgm:pt modelId="{B52B7AC7-BC07-42BF-A2C9-A0B6783ACE37}" type="pres">
      <dgm:prSet presAssocID="{5806D8CE-0BD1-41A7-8177-0419766F3FFA}" presName="vertOne" presStyleCnt="0"/>
      <dgm:spPr/>
    </dgm:pt>
    <dgm:pt modelId="{6CF5C058-05A9-44D1-826F-536E972F0033}" type="pres">
      <dgm:prSet presAssocID="{5806D8CE-0BD1-41A7-8177-0419766F3FFA}" presName="txOne" presStyleLbl="node0" presStyleIdx="2" presStyleCnt="4">
        <dgm:presLayoutVars>
          <dgm:chPref val="3"/>
        </dgm:presLayoutVars>
      </dgm:prSet>
      <dgm:spPr/>
    </dgm:pt>
    <dgm:pt modelId="{0106FB1A-017D-4758-BE9B-F1CAACE50895}" type="pres">
      <dgm:prSet presAssocID="{5806D8CE-0BD1-41A7-8177-0419766F3FFA}" presName="horzOne" presStyleCnt="0"/>
      <dgm:spPr/>
    </dgm:pt>
    <dgm:pt modelId="{3BD88733-495C-44F1-AF0D-E8AF843E8085}" type="pres">
      <dgm:prSet presAssocID="{81016704-0B0F-4C17-8300-F0AC189A140C}" presName="sibSpaceOne" presStyleCnt="0"/>
      <dgm:spPr/>
    </dgm:pt>
    <dgm:pt modelId="{8E489301-6E3D-485F-8410-F5D1010156A8}" type="pres">
      <dgm:prSet presAssocID="{D1381276-FEB0-4044-A701-61A2409D2EC1}" presName="vertOne" presStyleCnt="0"/>
      <dgm:spPr/>
    </dgm:pt>
    <dgm:pt modelId="{D1001FA6-9AE6-45A2-93F4-34446D1383C0}" type="pres">
      <dgm:prSet presAssocID="{D1381276-FEB0-4044-A701-61A2409D2EC1}" presName="txOne" presStyleLbl="node0" presStyleIdx="3" presStyleCnt="4">
        <dgm:presLayoutVars>
          <dgm:chPref val="3"/>
        </dgm:presLayoutVars>
      </dgm:prSet>
      <dgm:spPr/>
    </dgm:pt>
    <dgm:pt modelId="{C3460CB9-C331-49CD-BD7A-D72B154952F4}" type="pres">
      <dgm:prSet presAssocID="{D1381276-FEB0-4044-A701-61A2409D2EC1}" presName="horzOne" presStyleCnt="0"/>
      <dgm:spPr/>
    </dgm:pt>
  </dgm:ptLst>
  <dgm:cxnLst>
    <dgm:cxn modelId="{29086D16-A324-4D0F-8343-2BA17E623CCD}" srcId="{C0B94F54-1ECE-41EB-AFE8-435317E4EE1C}" destId="{D1381276-FEB0-4044-A701-61A2409D2EC1}" srcOrd="3" destOrd="0" parTransId="{92966156-09DC-4332-AAB4-05B17D219C12}" sibTransId="{353B4B0A-8A25-4777-9005-F6A681E04300}"/>
    <dgm:cxn modelId="{0D80BF16-7395-4484-9E8E-A13564277EDD}" type="presOf" srcId="{62A4ACDF-5062-490E-AB74-623CE12E7371}" destId="{03479A5D-F27A-4436-817F-97F3425C12C4}" srcOrd="0" destOrd="0" presId="urn:microsoft.com/office/officeart/2005/8/layout/hierarchy4"/>
    <dgm:cxn modelId="{DB60CC76-365D-4ACE-9BD9-18D8270C4FF8}" type="presOf" srcId="{5806D8CE-0BD1-41A7-8177-0419766F3FFA}" destId="{6CF5C058-05A9-44D1-826F-536E972F0033}" srcOrd="0" destOrd="0" presId="urn:microsoft.com/office/officeart/2005/8/layout/hierarchy4"/>
    <dgm:cxn modelId="{A67B3A9B-5CC6-4619-94F3-F7ACA7BB0A7B}" type="presOf" srcId="{4F66A550-84D5-466F-99E0-015AC944D1EE}" destId="{6B24AD4E-D9E7-4A9F-931D-812C2DEE2594}" srcOrd="0" destOrd="0" presId="urn:microsoft.com/office/officeart/2005/8/layout/hierarchy4"/>
    <dgm:cxn modelId="{A924CA9D-E822-4309-9B1E-EE94136B2837}" type="presOf" srcId="{C0B94F54-1ECE-41EB-AFE8-435317E4EE1C}" destId="{2D02E3E1-99B4-4194-AE4D-5F3C0CBD6D24}" srcOrd="0" destOrd="0" presId="urn:microsoft.com/office/officeart/2005/8/layout/hierarchy4"/>
    <dgm:cxn modelId="{9C136DA7-ECF7-4B1A-A5F4-51CF1660C2FE}" srcId="{C0B94F54-1ECE-41EB-AFE8-435317E4EE1C}" destId="{5806D8CE-0BD1-41A7-8177-0419766F3FFA}" srcOrd="2" destOrd="0" parTransId="{43909C16-8754-46E7-83AA-227146680540}" sibTransId="{81016704-0B0F-4C17-8300-F0AC189A140C}"/>
    <dgm:cxn modelId="{F25B8FAA-EEBF-4BC6-A2F4-7C214F8E5ADF}" srcId="{C0B94F54-1ECE-41EB-AFE8-435317E4EE1C}" destId="{62A4ACDF-5062-490E-AB74-623CE12E7371}" srcOrd="0" destOrd="0" parTransId="{D81FE7DA-3B0A-447F-B8E3-076A757FF576}" sibTransId="{D779CB40-CD35-43FE-A097-3A5738F3BCCC}"/>
    <dgm:cxn modelId="{3C4927CE-8A41-48A8-ABA0-5409593D09BE}" srcId="{C0B94F54-1ECE-41EB-AFE8-435317E4EE1C}" destId="{4F66A550-84D5-466F-99E0-015AC944D1EE}" srcOrd="1" destOrd="0" parTransId="{BC799DB8-83BC-48BC-83D2-532A8B2F9AF2}" sibTransId="{AAF165A4-2FC9-45F8-B7FB-CD8841ECD11B}"/>
    <dgm:cxn modelId="{334EF8DC-3107-4E81-9609-1C86A84C51DD}" type="presOf" srcId="{D1381276-FEB0-4044-A701-61A2409D2EC1}" destId="{D1001FA6-9AE6-45A2-93F4-34446D1383C0}" srcOrd="0" destOrd="0" presId="urn:microsoft.com/office/officeart/2005/8/layout/hierarchy4"/>
    <dgm:cxn modelId="{BBCA10B3-5A34-4E94-8451-E29D754DBEC9}" type="presParOf" srcId="{2D02E3E1-99B4-4194-AE4D-5F3C0CBD6D24}" destId="{BEEBCDD7-6F2D-4B85-930C-FCDD6FA69514}" srcOrd="0" destOrd="0" presId="urn:microsoft.com/office/officeart/2005/8/layout/hierarchy4"/>
    <dgm:cxn modelId="{819865B0-FBED-415D-86FC-4B5F7FE2FFA8}" type="presParOf" srcId="{BEEBCDD7-6F2D-4B85-930C-FCDD6FA69514}" destId="{03479A5D-F27A-4436-817F-97F3425C12C4}" srcOrd="0" destOrd="0" presId="urn:microsoft.com/office/officeart/2005/8/layout/hierarchy4"/>
    <dgm:cxn modelId="{8C6028C9-D867-429D-B5C3-96621C6E98DB}" type="presParOf" srcId="{BEEBCDD7-6F2D-4B85-930C-FCDD6FA69514}" destId="{3C14B434-50D9-4484-8E68-B6BDFAF0A0B7}" srcOrd="1" destOrd="0" presId="urn:microsoft.com/office/officeart/2005/8/layout/hierarchy4"/>
    <dgm:cxn modelId="{2120FC9D-E80B-4BEF-B6BD-BD408D517A8D}" type="presParOf" srcId="{2D02E3E1-99B4-4194-AE4D-5F3C0CBD6D24}" destId="{086420E1-DEE5-4185-8269-CA85B3430C9A}" srcOrd="1" destOrd="0" presId="urn:microsoft.com/office/officeart/2005/8/layout/hierarchy4"/>
    <dgm:cxn modelId="{B79BDBAB-321E-4327-ABE7-87EE8BF9EEA3}" type="presParOf" srcId="{2D02E3E1-99B4-4194-AE4D-5F3C0CBD6D24}" destId="{0219177C-7A11-4807-90F2-F33450E463A8}" srcOrd="2" destOrd="0" presId="urn:microsoft.com/office/officeart/2005/8/layout/hierarchy4"/>
    <dgm:cxn modelId="{D76558E9-9E07-41A1-82C7-16BAA82A5D0F}" type="presParOf" srcId="{0219177C-7A11-4807-90F2-F33450E463A8}" destId="{6B24AD4E-D9E7-4A9F-931D-812C2DEE2594}" srcOrd="0" destOrd="0" presId="urn:microsoft.com/office/officeart/2005/8/layout/hierarchy4"/>
    <dgm:cxn modelId="{BFB7109A-5D26-4645-9652-ECF8180964CE}" type="presParOf" srcId="{0219177C-7A11-4807-90F2-F33450E463A8}" destId="{DF7FBDB9-5E5E-48A1-B9D6-C98912487595}" srcOrd="1" destOrd="0" presId="urn:microsoft.com/office/officeart/2005/8/layout/hierarchy4"/>
    <dgm:cxn modelId="{D9C564A1-E5CE-4C86-87C4-F78E6329F603}" type="presParOf" srcId="{2D02E3E1-99B4-4194-AE4D-5F3C0CBD6D24}" destId="{DB0BC856-A0B9-4AD5-BEE0-78BAC0D84E2E}" srcOrd="3" destOrd="0" presId="urn:microsoft.com/office/officeart/2005/8/layout/hierarchy4"/>
    <dgm:cxn modelId="{23361215-8035-48E6-B6A6-499683FFAFCB}" type="presParOf" srcId="{2D02E3E1-99B4-4194-AE4D-5F3C0CBD6D24}" destId="{B52B7AC7-BC07-42BF-A2C9-A0B6783ACE37}" srcOrd="4" destOrd="0" presId="urn:microsoft.com/office/officeart/2005/8/layout/hierarchy4"/>
    <dgm:cxn modelId="{6CBD0A6C-98EA-4D13-AF86-C3050EAA1636}" type="presParOf" srcId="{B52B7AC7-BC07-42BF-A2C9-A0B6783ACE37}" destId="{6CF5C058-05A9-44D1-826F-536E972F0033}" srcOrd="0" destOrd="0" presId="urn:microsoft.com/office/officeart/2005/8/layout/hierarchy4"/>
    <dgm:cxn modelId="{79B61F4A-90DB-434A-B16C-A3835B7B7962}" type="presParOf" srcId="{B52B7AC7-BC07-42BF-A2C9-A0B6783ACE37}" destId="{0106FB1A-017D-4758-BE9B-F1CAACE50895}" srcOrd="1" destOrd="0" presId="urn:microsoft.com/office/officeart/2005/8/layout/hierarchy4"/>
    <dgm:cxn modelId="{6CCAD1AB-DFE6-4D9E-853E-473CAA824EDE}" type="presParOf" srcId="{2D02E3E1-99B4-4194-AE4D-5F3C0CBD6D24}" destId="{3BD88733-495C-44F1-AF0D-E8AF843E8085}" srcOrd="5" destOrd="0" presId="urn:microsoft.com/office/officeart/2005/8/layout/hierarchy4"/>
    <dgm:cxn modelId="{14B8EB47-03F2-4AB7-A95D-B4DF4D20841A}" type="presParOf" srcId="{2D02E3E1-99B4-4194-AE4D-5F3C0CBD6D24}" destId="{8E489301-6E3D-485F-8410-F5D1010156A8}" srcOrd="6" destOrd="0" presId="urn:microsoft.com/office/officeart/2005/8/layout/hierarchy4"/>
    <dgm:cxn modelId="{C40AADD5-5A05-4073-9555-11DA264C208A}" type="presParOf" srcId="{8E489301-6E3D-485F-8410-F5D1010156A8}" destId="{D1001FA6-9AE6-45A2-93F4-34446D1383C0}" srcOrd="0" destOrd="0" presId="urn:microsoft.com/office/officeart/2005/8/layout/hierarchy4"/>
    <dgm:cxn modelId="{EF51B070-E449-41FE-A0D5-BBA6746B6A52}" type="presParOf" srcId="{8E489301-6E3D-485F-8410-F5D1010156A8}" destId="{C3460CB9-C331-49CD-BD7A-D72B154952F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ED1127-D7F2-4A94-A5A3-0C37F5DEA22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FFACD33-5F56-4A1F-8004-FDED1A068FAE}">
      <dgm:prSet custT="1"/>
      <dgm:spPr/>
      <dgm:t>
        <a:bodyPr/>
        <a:lstStyle/>
        <a:p>
          <a:r>
            <a:rPr lang="en-GB" sz="1400" b="1" dirty="0"/>
            <a:t>Solar Mandate implementation at national level and PV systems integration into building renovations</a:t>
          </a:r>
          <a:endParaRPr lang="de-DE" sz="1400" dirty="0"/>
        </a:p>
      </dgm:t>
    </dgm:pt>
    <dgm:pt modelId="{A0799DD0-E55D-4EA8-B26C-7937DBF47007}" type="parTrans" cxnId="{A97D32FB-1F2A-4FDF-83B6-FA78CACC1AF6}">
      <dgm:prSet/>
      <dgm:spPr/>
      <dgm:t>
        <a:bodyPr/>
        <a:lstStyle/>
        <a:p>
          <a:endParaRPr lang="de-DE" sz="1400"/>
        </a:p>
      </dgm:t>
    </dgm:pt>
    <dgm:pt modelId="{411FB0D9-AC8C-40C4-9FB7-629A1A02F22A}" type="sibTrans" cxnId="{A97D32FB-1F2A-4FDF-83B6-FA78CACC1AF6}">
      <dgm:prSet/>
      <dgm:spPr/>
      <dgm:t>
        <a:bodyPr/>
        <a:lstStyle/>
        <a:p>
          <a:endParaRPr lang="de-DE" sz="1400"/>
        </a:p>
      </dgm:t>
    </dgm:pt>
    <dgm:pt modelId="{B1486B40-B233-401E-A93F-88147A3320F8}">
      <dgm:prSet custT="1"/>
      <dgm:spPr/>
      <dgm:t>
        <a:bodyPr/>
        <a:lstStyle/>
        <a:p>
          <a:r>
            <a:rPr lang="en-GB" sz="1400" dirty="0"/>
            <a:t>Overcome barriers to Solar Mandate implementation at national level.</a:t>
          </a:r>
          <a:endParaRPr lang="de-DE" sz="1400" dirty="0"/>
        </a:p>
      </dgm:t>
    </dgm:pt>
    <dgm:pt modelId="{8E522DA5-1FB7-4FA1-957F-AB93D1D47F11}" type="parTrans" cxnId="{BFD09A9A-9E54-4342-A79C-B317EECC4B17}">
      <dgm:prSet/>
      <dgm:spPr/>
      <dgm:t>
        <a:bodyPr/>
        <a:lstStyle/>
        <a:p>
          <a:endParaRPr lang="de-DE" sz="1400"/>
        </a:p>
      </dgm:t>
    </dgm:pt>
    <dgm:pt modelId="{CF01B543-A7D4-417B-B5E8-887963B12C62}" type="sibTrans" cxnId="{BFD09A9A-9E54-4342-A79C-B317EECC4B17}">
      <dgm:prSet/>
      <dgm:spPr/>
      <dgm:t>
        <a:bodyPr/>
        <a:lstStyle/>
        <a:p>
          <a:endParaRPr lang="de-DE" sz="1400"/>
        </a:p>
      </dgm:t>
    </dgm:pt>
    <dgm:pt modelId="{02D9618D-64AC-4762-8ABF-71E4B6C0888A}">
      <dgm:prSet custT="1"/>
      <dgm:spPr/>
      <dgm:t>
        <a:bodyPr/>
        <a:lstStyle/>
        <a:p>
          <a:r>
            <a:rPr lang="en-GB" sz="1400" dirty="0"/>
            <a:t>Develop best practice guidelines for integrating PV and BIPV in building renovations.</a:t>
          </a:r>
          <a:endParaRPr lang="de-DE" sz="1400" dirty="0"/>
        </a:p>
      </dgm:t>
    </dgm:pt>
    <dgm:pt modelId="{1C738BB7-E13E-4463-877E-1B070783CE72}" type="parTrans" cxnId="{21DCFB18-863F-4F6E-86DB-A040F3EFF7C0}">
      <dgm:prSet/>
      <dgm:spPr/>
      <dgm:t>
        <a:bodyPr/>
        <a:lstStyle/>
        <a:p>
          <a:endParaRPr lang="de-DE" sz="1400"/>
        </a:p>
      </dgm:t>
    </dgm:pt>
    <dgm:pt modelId="{591A5939-CA0E-4390-8367-3D4E289BB3AA}" type="sibTrans" cxnId="{21DCFB18-863F-4F6E-86DB-A040F3EFF7C0}">
      <dgm:prSet/>
      <dgm:spPr/>
      <dgm:t>
        <a:bodyPr/>
        <a:lstStyle/>
        <a:p>
          <a:endParaRPr lang="de-DE" sz="1400"/>
        </a:p>
      </dgm:t>
    </dgm:pt>
    <dgm:pt modelId="{3BBD2C47-6F1B-4BB0-9E1D-EA0736AEAB45}">
      <dgm:prSet custT="1"/>
      <dgm:spPr/>
      <dgm:t>
        <a:bodyPr/>
        <a:lstStyle/>
        <a:p>
          <a:r>
            <a:rPr lang="en-GB" sz="1400" dirty="0"/>
            <a:t>Showcase studies demonstrating renovation &amp; solar deployment, tailored to building type, location, and energy needs.</a:t>
          </a:r>
          <a:endParaRPr lang="de-DE" sz="1400" dirty="0"/>
        </a:p>
      </dgm:t>
    </dgm:pt>
    <dgm:pt modelId="{13BA46EC-3508-4427-9C50-D6AE3B518962}" type="parTrans" cxnId="{6EFB4E54-6AEF-4552-8AF6-E9E0B6E5F3B9}">
      <dgm:prSet/>
      <dgm:spPr/>
      <dgm:t>
        <a:bodyPr/>
        <a:lstStyle/>
        <a:p>
          <a:endParaRPr lang="de-DE" sz="1400"/>
        </a:p>
      </dgm:t>
    </dgm:pt>
    <dgm:pt modelId="{0A26E711-16A3-4D7C-8B58-AF614568C39F}" type="sibTrans" cxnId="{6EFB4E54-6AEF-4552-8AF6-E9E0B6E5F3B9}">
      <dgm:prSet/>
      <dgm:spPr/>
      <dgm:t>
        <a:bodyPr/>
        <a:lstStyle/>
        <a:p>
          <a:endParaRPr lang="de-DE" sz="1400"/>
        </a:p>
      </dgm:t>
    </dgm:pt>
    <dgm:pt modelId="{94C93846-3536-435F-AB50-C53552CCFCDB}">
      <dgm:prSet custT="1"/>
      <dgm:spPr/>
      <dgm:t>
        <a:bodyPr/>
        <a:lstStyle/>
        <a:p>
          <a:r>
            <a:rPr lang="en-GB" sz="1400" dirty="0"/>
            <a:t>Create cost-optimal renovation scenarios to support EPBD compliance and inform national implementation plans.</a:t>
          </a:r>
          <a:endParaRPr lang="de-DE" sz="1400" dirty="0"/>
        </a:p>
      </dgm:t>
    </dgm:pt>
    <dgm:pt modelId="{8359DD3A-CB06-40EE-BDC9-243EB894A852}" type="parTrans" cxnId="{988B604E-12A9-450B-9F0D-F01CC0000CD6}">
      <dgm:prSet/>
      <dgm:spPr/>
      <dgm:t>
        <a:bodyPr/>
        <a:lstStyle/>
        <a:p>
          <a:endParaRPr lang="de-DE" sz="1400"/>
        </a:p>
      </dgm:t>
    </dgm:pt>
    <dgm:pt modelId="{5764DF1D-7A92-492C-919E-E963578BE303}" type="sibTrans" cxnId="{988B604E-12A9-450B-9F0D-F01CC0000CD6}">
      <dgm:prSet/>
      <dgm:spPr/>
      <dgm:t>
        <a:bodyPr/>
        <a:lstStyle/>
        <a:p>
          <a:endParaRPr lang="de-DE" sz="1400"/>
        </a:p>
      </dgm:t>
    </dgm:pt>
    <dgm:pt modelId="{64F30A36-36EC-4600-8DF8-7F5D8000B5AE}" type="pres">
      <dgm:prSet presAssocID="{35ED1127-D7F2-4A94-A5A3-0C37F5DEA22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B636082-5B00-4F42-A44F-118ED0E2EF6B}" type="pres">
      <dgm:prSet presAssocID="{AFFACD33-5F56-4A1F-8004-FDED1A068FAE}" presName="hierRoot1" presStyleCnt="0">
        <dgm:presLayoutVars>
          <dgm:hierBranch val="init"/>
        </dgm:presLayoutVars>
      </dgm:prSet>
      <dgm:spPr/>
    </dgm:pt>
    <dgm:pt modelId="{0504687F-A3E1-46FE-9A92-06D126AA669A}" type="pres">
      <dgm:prSet presAssocID="{AFFACD33-5F56-4A1F-8004-FDED1A068FAE}" presName="rootComposite1" presStyleCnt="0"/>
      <dgm:spPr/>
    </dgm:pt>
    <dgm:pt modelId="{CE9C65A0-7785-4E58-985A-72171F79ACF1}" type="pres">
      <dgm:prSet presAssocID="{AFFACD33-5F56-4A1F-8004-FDED1A068FAE}" presName="rootText1" presStyleLbl="alignAcc1" presStyleIdx="0" presStyleCnt="0" custScaleX="163270" custScaleY="165715" custLinFactNeighborX="0" custLinFactNeighborY="-5298">
        <dgm:presLayoutVars>
          <dgm:chPref val="3"/>
        </dgm:presLayoutVars>
      </dgm:prSet>
      <dgm:spPr/>
    </dgm:pt>
    <dgm:pt modelId="{D5391DF2-505A-4BB1-8336-AFB0E69BEE66}" type="pres">
      <dgm:prSet presAssocID="{AFFACD33-5F56-4A1F-8004-FDED1A068FAE}" presName="topArc1" presStyleLbl="parChTrans1D1" presStyleIdx="0" presStyleCnt="10"/>
      <dgm:spPr/>
    </dgm:pt>
    <dgm:pt modelId="{31FBCA5A-F12A-47F5-8028-0AF702A233EF}" type="pres">
      <dgm:prSet presAssocID="{AFFACD33-5F56-4A1F-8004-FDED1A068FAE}" presName="bottomArc1" presStyleLbl="parChTrans1D1" presStyleIdx="1" presStyleCnt="10"/>
      <dgm:spPr/>
    </dgm:pt>
    <dgm:pt modelId="{DC3AB03D-C94B-4275-A1AD-6C1C0F6340CD}" type="pres">
      <dgm:prSet presAssocID="{AFFACD33-5F56-4A1F-8004-FDED1A068FAE}" presName="topConnNode1" presStyleLbl="node1" presStyleIdx="0" presStyleCnt="0"/>
      <dgm:spPr/>
    </dgm:pt>
    <dgm:pt modelId="{9E4007A4-0D8D-4569-B20F-524A2B2D5B38}" type="pres">
      <dgm:prSet presAssocID="{AFFACD33-5F56-4A1F-8004-FDED1A068FAE}" presName="hierChild2" presStyleCnt="0"/>
      <dgm:spPr/>
    </dgm:pt>
    <dgm:pt modelId="{7176CE83-B038-4843-81DA-80F367E93F8E}" type="pres">
      <dgm:prSet presAssocID="{8E522DA5-1FB7-4FA1-957F-AB93D1D47F11}" presName="Name28" presStyleLbl="parChTrans1D2" presStyleIdx="0" presStyleCnt="4"/>
      <dgm:spPr/>
    </dgm:pt>
    <dgm:pt modelId="{868CB693-760C-403F-91F8-E1A1958067B1}" type="pres">
      <dgm:prSet presAssocID="{B1486B40-B233-401E-A93F-88147A3320F8}" presName="hierRoot2" presStyleCnt="0">
        <dgm:presLayoutVars>
          <dgm:hierBranch val="init"/>
        </dgm:presLayoutVars>
      </dgm:prSet>
      <dgm:spPr/>
    </dgm:pt>
    <dgm:pt modelId="{40840AD4-25FA-4937-8B6E-756E2B25D68B}" type="pres">
      <dgm:prSet presAssocID="{B1486B40-B233-401E-A93F-88147A3320F8}" presName="rootComposite2" presStyleCnt="0"/>
      <dgm:spPr/>
    </dgm:pt>
    <dgm:pt modelId="{174CCD05-FA70-4B5C-8E68-3172CBC04C6F}" type="pres">
      <dgm:prSet presAssocID="{B1486B40-B233-401E-A93F-88147A3320F8}" presName="rootText2" presStyleLbl="alignAcc1" presStyleIdx="0" presStyleCnt="0" custScaleX="129058" custScaleY="129160">
        <dgm:presLayoutVars>
          <dgm:chPref val="3"/>
        </dgm:presLayoutVars>
      </dgm:prSet>
      <dgm:spPr/>
    </dgm:pt>
    <dgm:pt modelId="{A1670FC4-9AFE-47BF-98BF-9C4E180A5E9F}" type="pres">
      <dgm:prSet presAssocID="{B1486B40-B233-401E-A93F-88147A3320F8}" presName="topArc2" presStyleLbl="parChTrans1D1" presStyleIdx="2" presStyleCnt="10"/>
      <dgm:spPr/>
    </dgm:pt>
    <dgm:pt modelId="{945B0096-6531-4333-AA52-AC3A3088CBC4}" type="pres">
      <dgm:prSet presAssocID="{B1486B40-B233-401E-A93F-88147A3320F8}" presName="bottomArc2" presStyleLbl="parChTrans1D1" presStyleIdx="3" presStyleCnt="10"/>
      <dgm:spPr/>
    </dgm:pt>
    <dgm:pt modelId="{8336FC0B-C706-439F-B3EC-BBF756795F75}" type="pres">
      <dgm:prSet presAssocID="{B1486B40-B233-401E-A93F-88147A3320F8}" presName="topConnNode2" presStyleLbl="node2" presStyleIdx="0" presStyleCnt="0"/>
      <dgm:spPr/>
    </dgm:pt>
    <dgm:pt modelId="{8962F8BC-BEB0-469B-9BBC-0B51DA5F665E}" type="pres">
      <dgm:prSet presAssocID="{B1486B40-B233-401E-A93F-88147A3320F8}" presName="hierChild4" presStyleCnt="0"/>
      <dgm:spPr/>
    </dgm:pt>
    <dgm:pt modelId="{57C585B7-ADD7-4012-85A0-51F1626B8F7F}" type="pres">
      <dgm:prSet presAssocID="{B1486B40-B233-401E-A93F-88147A3320F8}" presName="hierChild5" presStyleCnt="0"/>
      <dgm:spPr/>
    </dgm:pt>
    <dgm:pt modelId="{1DCF5AD0-4DAC-43A1-B7DC-E5E65D01714C}" type="pres">
      <dgm:prSet presAssocID="{1C738BB7-E13E-4463-877E-1B070783CE72}" presName="Name28" presStyleLbl="parChTrans1D2" presStyleIdx="1" presStyleCnt="4"/>
      <dgm:spPr/>
    </dgm:pt>
    <dgm:pt modelId="{A8A5EDBE-4CED-42FD-9AC1-99EFF1C47F9E}" type="pres">
      <dgm:prSet presAssocID="{02D9618D-64AC-4762-8ABF-71E4B6C0888A}" presName="hierRoot2" presStyleCnt="0">
        <dgm:presLayoutVars>
          <dgm:hierBranch val="init"/>
        </dgm:presLayoutVars>
      </dgm:prSet>
      <dgm:spPr/>
    </dgm:pt>
    <dgm:pt modelId="{141937D4-392B-4EE0-9BDC-56620B039688}" type="pres">
      <dgm:prSet presAssocID="{02D9618D-64AC-4762-8ABF-71E4B6C0888A}" presName="rootComposite2" presStyleCnt="0"/>
      <dgm:spPr/>
    </dgm:pt>
    <dgm:pt modelId="{E265858C-1BFE-49A1-B950-B2079E2CF449}" type="pres">
      <dgm:prSet presAssocID="{02D9618D-64AC-4762-8ABF-71E4B6C0888A}" presName="rootText2" presStyleLbl="alignAcc1" presStyleIdx="0" presStyleCnt="0" custScaleX="143194" custScaleY="142964">
        <dgm:presLayoutVars>
          <dgm:chPref val="3"/>
        </dgm:presLayoutVars>
      </dgm:prSet>
      <dgm:spPr/>
    </dgm:pt>
    <dgm:pt modelId="{CBDE00BF-6593-404B-BB9B-417CB0546930}" type="pres">
      <dgm:prSet presAssocID="{02D9618D-64AC-4762-8ABF-71E4B6C0888A}" presName="topArc2" presStyleLbl="parChTrans1D1" presStyleIdx="4" presStyleCnt="10"/>
      <dgm:spPr/>
    </dgm:pt>
    <dgm:pt modelId="{CBB22C6F-9D0F-48FC-953C-269C0F5E63F2}" type="pres">
      <dgm:prSet presAssocID="{02D9618D-64AC-4762-8ABF-71E4B6C0888A}" presName="bottomArc2" presStyleLbl="parChTrans1D1" presStyleIdx="5" presStyleCnt="10"/>
      <dgm:spPr/>
    </dgm:pt>
    <dgm:pt modelId="{168B7DE5-4CA6-40E1-B0E6-E46A715576F1}" type="pres">
      <dgm:prSet presAssocID="{02D9618D-64AC-4762-8ABF-71E4B6C0888A}" presName="topConnNode2" presStyleLbl="node2" presStyleIdx="0" presStyleCnt="0"/>
      <dgm:spPr/>
    </dgm:pt>
    <dgm:pt modelId="{E5CD58D2-32F8-4D98-8C51-2F6F3694FAC1}" type="pres">
      <dgm:prSet presAssocID="{02D9618D-64AC-4762-8ABF-71E4B6C0888A}" presName="hierChild4" presStyleCnt="0"/>
      <dgm:spPr/>
    </dgm:pt>
    <dgm:pt modelId="{1854ADEB-111F-4CBC-83F6-737724145A1D}" type="pres">
      <dgm:prSet presAssocID="{02D9618D-64AC-4762-8ABF-71E4B6C0888A}" presName="hierChild5" presStyleCnt="0"/>
      <dgm:spPr/>
    </dgm:pt>
    <dgm:pt modelId="{70F548E4-C7C7-4FB9-80E0-05DBDC2325BD}" type="pres">
      <dgm:prSet presAssocID="{13BA46EC-3508-4427-9C50-D6AE3B518962}" presName="Name28" presStyleLbl="parChTrans1D2" presStyleIdx="2" presStyleCnt="4"/>
      <dgm:spPr/>
    </dgm:pt>
    <dgm:pt modelId="{8E24E76E-A665-4627-903B-E788375AF9F9}" type="pres">
      <dgm:prSet presAssocID="{3BBD2C47-6F1B-4BB0-9E1D-EA0736AEAB45}" presName="hierRoot2" presStyleCnt="0">
        <dgm:presLayoutVars>
          <dgm:hierBranch val="init"/>
        </dgm:presLayoutVars>
      </dgm:prSet>
      <dgm:spPr/>
    </dgm:pt>
    <dgm:pt modelId="{B1F010D3-730D-4003-BC00-7DD16F2EF93B}" type="pres">
      <dgm:prSet presAssocID="{3BBD2C47-6F1B-4BB0-9E1D-EA0736AEAB45}" presName="rootComposite2" presStyleCnt="0"/>
      <dgm:spPr/>
    </dgm:pt>
    <dgm:pt modelId="{4F9865B5-E296-4698-974E-E8BBDE482F3B}" type="pres">
      <dgm:prSet presAssocID="{3BBD2C47-6F1B-4BB0-9E1D-EA0736AEAB45}" presName="rootText2" presStyleLbl="alignAcc1" presStyleIdx="0" presStyleCnt="0" custScaleX="157917" custScaleY="136226">
        <dgm:presLayoutVars>
          <dgm:chPref val="3"/>
        </dgm:presLayoutVars>
      </dgm:prSet>
      <dgm:spPr/>
    </dgm:pt>
    <dgm:pt modelId="{5330136B-0CC3-4598-A07F-19C494380F56}" type="pres">
      <dgm:prSet presAssocID="{3BBD2C47-6F1B-4BB0-9E1D-EA0736AEAB45}" presName="topArc2" presStyleLbl="parChTrans1D1" presStyleIdx="6" presStyleCnt="10"/>
      <dgm:spPr/>
    </dgm:pt>
    <dgm:pt modelId="{2815704F-8B5D-41CC-9513-353840570351}" type="pres">
      <dgm:prSet presAssocID="{3BBD2C47-6F1B-4BB0-9E1D-EA0736AEAB45}" presName="bottomArc2" presStyleLbl="parChTrans1D1" presStyleIdx="7" presStyleCnt="10"/>
      <dgm:spPr/>
    </dgm:pt>
    <dgm:pt modelId="{9274ABC8-D4F1-4CA1-B654-B75C15880EE7}" type="pres">
      <dgm:prSet presAssocID="{3BBD2C47-6F1B-4BB0-9E1D-EA0736AEAB45}" presName="topConnNode2" presStyleLbl="node2" presStyleIdx="0" presStyleCnt="0"/>
      <dgm:spPr/>
    </dgm:pt>
    <dgm:pt modelId="{7C582B0B-182B-4FE7-ACA4-D5974A8C131B}" type="pres">
      <dgm:prSet presAssocID="{3BBD2C47-6F1B-4BB0-9E1D-EA0736AEAB45}" presName="hierChild4" presStyleCnt="0"/>
      <dgm:spPr/>
    </dgm:pt>
    <dgm:pt modelId="{D21B067E-62E9-4656-9DD1-C87C9E55C168}" type="pres">
      <dgm:prSet presAssocID="{3BBD2C47-6F1B-4BB0-9E1D-EA0736AEAB45}" presName="hierChild5" presStyleCnt="0"/>
      <dgm:spPr/>
    </dgm:pt>
    <dgm:pt modelId="{11F51E54-7F4B-422C-8A0D-14FAC087CB66}" type="pres">
      <dgm:prSet presAssocID="{8359DD3A-CB06-40EE-BDC9-243EB894A852}" presName="Name28" presStyleLbl="parChTrans1D2" presStyleIdx="3" presStyleCnt="4"/>
      <dgm:spPr/>
    </dgm:pt>
    <dgm:pt modelId="{DB61720C-769B-483D-9A1F-065C59575D13}" type="pres">
      <dgm:prSet presAssocID="{94C93846-3536-435F-AB50-C53552CCFCDB}" presName="hierRoot2" presStyleCnt="0">
        <dgm:presLayoutVars>
          <dgm:hierBranch val="init"/>
        </dgm:presLayoutVars>
      </dgm:prSet>
      <dgm:spPr/>
    </dgm:pt>
    <dgm:pt modelId="{CF472F01-2BBE-4E7B-B2DA-14533B922316}" type="pres">
      <dgm:prSet presAssocID="{94C93846-3536-435F-AB50-C53552CCFCDB}" presName="rootComposite2" presStyleCnt="0"/>
      <dgm:spPr/>
    </dgm:pt>
    <dgm:pt modelId="{03B5BB09-9D6D-47ED-8503-EA2F0C34058A}" type="pres">
      <dgm:prSet presAssocID="{94C93846-3536-435F-AB50-C53552CCFCDB}" presName="rootText2" presStyleLbl="alignAcc1" presStyleIdx="0" presStyleCnt="0" custScaleX="148003" custScaleY="163613">
        <dgm:presLayoutVars>
          <dgm:chPref val="3"/>
        </dgm:presLayoutVars>
      </dgm:prSet>
      <dgm:spPr/>
    </dgm:pt>
    <dgm:pt modelId="{4F343093-93BF-4F68-8C6F-0F8702126F2B}" type="pres">
      <dgm:prSet presAssocID="{94C93846-3536-435F-AB50-C53552CCFCDB}" presName="topArc2" presStyleLbl="parChTrans1D1" presStyleIdx="8" presStyleCnt="10"/>
      <dgm:spPr/>
    </dgm:pt>
    <dgm:pt modelId="{2FB63C65-D6E5-4571-A894-47B13B9C154C}" type="pres">
      <dgm:prSet presAssocID="{94C93846-3536-435F-AB50-C53552CCFCDB}" presName="bottomArc2" presStyleLbl="parChTrans1D1" presStyleIdx="9" presStyleCnt="10"/>
      <dgm:spPr/>
    </dgm:pt>
    <dgm:pt modelId="{4FB1A098-DD24-4CFA-9F33-49ED38049DAE}" type="pres">
      <dgm:prSet presAssocID="{94C93846-3536-435F-AB50-C53552CCFCDB}" presName="topConnNode2" presStyleLbl="node2" presStyleIdx="0" presStyleCnt="0"/>
      <dgm:spPr/>
    </dgm:pt>
    <dgm:pt modelId="{770AEAB4-017D-4B85-B9BF-D9C45EB08794}" type="pres">
      <dgm:prSet presAssocID="{94C93846-3536-435F-AB50-C53552CCFCDB}" presName="hierChild4" presStyleCnt="0"/>
      <dgm:spPr/>
    </dgm:pt>
    <dgm:pt modelId="{3C5B901C-1CDE-4281-8BE6-5F16658D76D8}" type="pres">
      <dgm:prSet presAssocID="{94C93846-3536-435F-AB50-C53552CCFCDB}" presName="hierChild5" presStyleCnt="0"/>
      <dgm:spPr/>
    </dgm:pt>
    <dgm:pt modelId="{69655D48-1337-4FAB-9829-BAFBE7F1506B}" type="pres">
      <dgm:prSet presAssocID="{AFFACD33-5F56-4A1F-8004-FDED1A068FAE}" presName="hierChild3" presStyleCnt="0"/>
      <dgm:spPr/>
    </dgm:pt>
  </dgm:ptLst>
  <dgm:cxnLst>
    <dgm:cxn modelId="{A5897003-C0AC-4630-A26F-1CB1238C3400}" type="presOf" srcId="{02D9618D-64AC-4762-8ABF-71E4B6C0888A}" destId="{E265858C-1BFE-49A1-B950-B2079E2CF449}" srcOrd="0" destOrd="0" presId="urn:microsoft.com/office/officeart/2008/layout/HalfCircleOrganizationChart"/>
    <dgm:cxn modelId="{FEE20511-ADD9-4316-9012-52ADAFE125AD}" type="presOf" srcId="{3BBD2C47-6F1B-4BB0-9E1D-EA0736AEAB45}" destId="{9274ABC8-D4F1-4CA1-B654-B75C15880EE7}" srcOrd="1" destOrd="0" presId="urn:microsoft.com/office/officeart/2008/layout/HalfCircleOrganizationChart"/>
    <dgm:cxn modelId="{9BF6B712-3BCA-4144-944E-6A37FCED9703}" type="presOf" srcId="{AFFACD33-5F56-4A1F-8004-FDED1A068FAE}" destId="{CE9C65A0-7785-4E58-985A-72171F79ACF1}" srcOrd="0" destOrd="0" presId="urn:microsoft.com/office/officeart/2008/layout/HalfCircleOrganizationChart"/>
    <dgm:cxn modelId="{3EA54414-0EEE-4ABB-B733-5607FFA868EB}" type="presOf" srcId="{AFFACD33-5F56-4A1F-8004-FDED1A068FAE}" destId="{DC3AB03D-C94B-4275-A1AD-6C1C0F6340CD}" srcOrd="1" destOrd="0" presId="urn:microsoft.com/office/officeart/2008/layout/HalfCircleOrganizationChart"/>
    <dgm:cxn modelId="{21DCFB18-863F-4F6E-86DB-A040F3EFF7C0}" srcId="{AFFACD33-5F56-4A1F-8004-FDED1A068FAE}" destId="{02D9618D-64AC-4762-8ABF-71E4B6C0888A}" srcOrd="1" destOrd="0" parTransId="{1C738BB7-E13E-4463-877E-1B070783CE72}" sibTransId="{591A5939-CA0E-4390-8367-3D4E289BB3AA}"/>
    <dgm:cxn modelId="{097A631D-1A56-4742-A790-62C48B3C3B8D}" type="presOf" srcId="{94C93846-3536-435F-AB50-C53552CCFCDB}" destId="{03B5BB09-9D6D-47ED-8503-EA2F0C34058A}" srcOrd="0" destOrd="0" presId="urn:microsoft.com/office/officeart/2008/layout/HalfCircleOrganizationChart"/>
    <dgm:cxn modelId="{1197FE4C-700E-42DA-B2E4-D1C3139026AC}" type="presOf" srcId="{94C93846-3536-435F-AB50-C53552CCFCDB}" destId="{4FB1A098-DD24-4CFA-9F33-49ED38049DAE}" srcOrd="1" destOrd="0" presId="urn:microsoft.com/office/officeart/2008/layout/HalfCircleOrganizationChart"/>
    <dgm:cxn modelId="{988B604E-12A9-450B-9F0D-F01CC0000CD6}" srcId="{AFFACD33-5F56-4A1F-8004-FDED1A068FAE}" destId="{94C93846-3536-435F-AB50-C53552CCFCDB}" srcOrd="3" destOrd="0" parTransId="{8359DD3A-CB06-40EE-BDC9-243EB894A852}" sibTransId="{5764DF1D-7A92-492C-919E-E963578BE303}"/>
    <dgm:cxn modelId="{ECF79C6F-593E-4F97-8881-21FD13E0E59D}" type="presOf" srcId="{B1486B40-B233-401E-A93F-88147A3320F8}" destId="{8336FC0B-C706-439F-B3EC-BBF756795F75}" srcOrd="1" destOrd="0" presId="urn:microsoft.com/office/officeart/2008/layout/HalfCircleOrganizationChart"/>
    <dgm:cxn modelId="{E10EDC51-375C-45F3-AEF6-E871402ED37D}" type="presOf" srcId="{B1486B40-B233-401E-A93F-88147A3320F8}" destId="{174CCD05-FA70-4B5C-8E68-3172CBC04C6F}" srcOrd="0" destOrd="0" presId="urn:microsoft.com/office/officeart/2008/layout/HalfCircleOrganizationChart"/>
    <dgm:cxn modelId="{6EFB4E54-6AEF-4552-8AF6-E9E0B6E5F3B9}" srcId="{AFFACD33-5F56-4A1F-8004-FDED1A068FAE}" destId="{3BBD2C47-6F1B-4BB0-9E1D-EA0736AEAB45}" srcOrd="2" destOrd="0" parTransId="{13BA46EC-3508-4427-9C50-D6AE3B518962}" sibTransId="{0A26E711-16A3-4D7C-8B58-AF614568C39F}"/>
    <dgm:cxn modelId="{C6FD8176-882D-431D-8589-EC5C050215A4}" type="presOf" srcId="{8359DD3A-CB06-40EE-BDC9-243EB894A852}" destId="{11F51E54-7F4B-422C-8A0D-14FAC087CB66}" srcOrd="0" destOrd="0" presId="urn:microsoft.com/office/officeart/2008/layout/HalfCircleOrganizationChart"/>
    <dgm:cxn modelId="{D52F638C-A8E8-4A84-8FF2-4C5FB5AE3D60}" type="presOf" srcId="{1C738BB7-E13E-4463-877E-1B070783CE72}" destId="{1DCF5AD0-4DAC-43A1-B7DC-E5E65D01714C}" srcOrd="0" destOrd="0" presId="urn:microsoft.com/office/officeart/2008/layout/HalfCircleOrganizationChart"/>
    <dgm:cxn modelId="{BFD09A9A-9E54-4342-A79C-B317EECC4B17}" srcId="{AFFACD33-5F56-4A1F-8004-FDED1A068FAE}" destId="{B1486B40-B233-401E-A93F-88147A3320F8}" srcOrd="0" destOrd="0" parTransId="{8E522DA5-1FB7-4FA1-957F-AB93D1D47F11}" sibTransId="{CF01B543-A7D4-417B-B5E8-887963B12C62}"/>
    <dgm:cxn modelId="{8E862C9F-6B21-4D8D-870B-DA5EAD89805E}" type="presOf" srcId="{3BBD2C47-6F1B-4BB0-9E1D-EA0736AEAB45}" destId="{4F9865B5-E296-4698-974E-E8BBDE482F3B}" srcOrd="0" destOrd="0" presId="urn:microsoft.com/office/officeart/2008/layout/HalfCircleOrganizationChart"/>
    <dgm:cxn modelId="{8FAC64CB-55BB-476C-B471-090E2819B8D3}" type="presOf" srcId="{02D9618D-64AC-4762-8ABF-71E4B6C0888A}" destId="{168B7DE5-4CA6-40E1-B0E6-E46A715576F1}" srcOrd="1" destOrd="0" presId="urn:microsoft.com/office/officeart/2008/layout/HalfCircleOrganizationChart"/>
    <dgm:cxn modelId="{A15A17D5-5E07-4E75-A638-5444C371DA00}" type="presOf" srcId="{13BA46EC-3508-4427-9C50-D6AE3B518962}" destId="{70F548E4-C7C7-4FB9-80E0-05DBDC2325BD}" srcOrd="0" destOrd="0" presId="urn:microsoft.com/office/officeart/2008/layout/HalfCircleOrganizationChart"/>
    <dgm:cxn modelId="{C2C236DF-2626-477D-8C2B-7853271D63A1}" type="presOf" srcId="{8E522DA5-1FB7-4FA1-957F-AB93D1D47F11}" destId="{7176CE83-B038-4843-81DA-80F367E93F8E}" srcOrd="0" destOrd="0" presId="urn:microsoft.com/office/officeart/2008/layout/HalfCircleOrganizationChart"/>
    <dgm:cxn modelId="{A97D32FB-1F2A-4FDF-83B6-FA78CACC1AF6}" srcId="{35ED1127-D7F2-4A94-A5A3-0C37F5DEA228}" destId="{AFFACD33-5F56-4A1F-8004-FDED1A068FAE}" srcOrd="0" destOrd="0" parTransId="{A0799DD0-E55D-4EA8-B26C-7937DBF47007}" sibTransId="{411FB0D9-AC8C-40C4-9FB7-629A1A02F22A}"/>
    <dgm:cxn modelId="{2EE35EFC-1650-42A7-9777-D28EDEA107A2}" type="presOf" srcId="{35ED1127-D7F2-4A94-A5A3-0C37F5DEA228}" destId="{64F30A36-36EC-4600-8DF8-7F5D8000B5AE}" srcOrd="0" destOrd="0" presId="urn:microsoft.com/office/officeart/2008/layout/HalfCircleOrganizationChart"/>
    <dgm:cxn modelId="{906DF12C-A445-4EAB-B3C6-539AE67A4EDF}" type="presParOf" srcId="{64F30A36-36EC-4600-8DF8-7F5D8000B5AE}" destId="{1B636082-5B00-4F42-A44F-118ED0E2EF6B}" srcOrd="0" destOrd="0" presId="urn:microsoft.com/office/officeart/2008/layout/HalfCircleOrganizationChart"/>
    <dgm:cxn modelId="{237C09A2-2685-4E63-B022-5F94F9D22DC6}" type="presParOf" srcId="{1B636082-5B00-4F42-A44F-118ED0E2EF6B}" destId="{0504687F-A3E1-46FE-9A92-06D126AA669A}" srcOrd="0" destOrd="0" presId="urn:microsoft.com/office/officeart/2008/layout/HalfCircleOrganizationChart"/>
    <dgm:cxn modelId="{5B9ADA5D-F9F5-4132-A6FA-766FD09C0BA6}" type="presParOf" srcId="{0504687F-A3E1-46FE-9A92-06D126AA669A}" destId="{CE9C65A0-7785-4E58-985A-72171F79ACF1}" srcOrd="0" destOrd="0" presId="urn:microsoft.com/office/officeart/2008/layout/HalfCircleOrganizationChart"/>
    <dgm:cxn modelId="{7A5EC5B8-A079-4A54-BA46-CFD283AD33D3}" type="presParOf" srcId="{0504687F-A3E1-46FE-9A92-06D126AA669A}" destId="{D5391DF2-505A-4BB1-8336-AFB0E69BEE66}" srcOrd="1" destOrd="0" presId="urn:microsoft.com/office/officeart/2008/layout/HalfCircleOrganizationChart"/>
    <dgm:cxn modelId="{CE92F33E-9E21-445F-B393-95AE2F62BB22}" type="presParOf" srcId="{0504687F-A3E1-46FE-9A92-06D126AA669A}" destId="{31FBCA5A-F12A-47F5-8028-0AF702A233EF}" srcOrd="2" destOrd="0" presId="urn:microsoft.com/office/officeart/2008/layout/HalfCircleOrganizationChart"/>
    <dgm:cxn modelId="{413D5AA4-3D3B-425D-996B-1E1F2F9A6D65}" type="presParOf" srcId="{0504687F-A3E1-46FE-9A92-06D126AA669A}" destId="{DC3AB03D-C94B-4275-A1AD-6C1C0F6340CD}" srcOrd="3" destOrd="0" presId="urn:microsoft.com/office/officeart/2008/layout/HalfCircleOrganizationChart"/>
    <dgm:cxn modelId="{28F25181-5ADF-4B0B-A33E-48737205A86A}" type="presParOf" srcId="{1B636082-5B00-4F42-A44F-118ED0E2EF6B}" destId="{9E4007A4-0D8D-4569-B20F-524A2B2D5B38}" srcOrd="1" destOrd="0" presId="urn:microsoft.com/office/officeart/2008/layout/HalfCircleOrganizationChart"/>
    <dgm:cxn modelId="{5EA9CB24-25E0-496F-9935-4FF5E4D145B4}" type="presParOf" srcId="{9E4007A4-0D8D-4569-B20F-524A2B2D5B38}" destId="{7176CE83-B038-4843-81DA-80F367E93F8E}" srcOrd="0" destOrd="0" presId="urn:microsoft.com/office/officeart/2008/layout/HalfCircleOrganizationChart"/>
    <dgm:cxn modelId="{DD7B5D7C-89C8-4FD2-82D4-67BD834722AD}" type="presParOf" srcId="{9E4007A4-0D8D-4569-B20F-524A2B2D5B38}" destId="{868CB693-760C-403F-91F8-E1A1958067B1}" srcOrd="1" destOrd="0" presId="urn:microsoft.com/office/officeart/2008/layout/HalfCircleOrganizationChart"/>
    <dgm:cxn modelId="{3B0569A4-51C2-45D2-8041-ACA0A1360CA7}" type="presParOf" srcId="{868CB693-760C-403F-91F8-E1A1958067B1}" destId="{40840AD4-25FA-4937-8B6E-756E2B25D68B}" srcOrd="0" destOrd="0" presId="urn:microsoft.com/office/officeart/2008/layout/HalfCircleOrganizationChart"/>
    <dgm:cxn modelId="{36B9A676-6005-43E7-9059-67146D9E0CDA}" type="presParOf" srcId="{40840AD4-25FA-4937-8B6E-756E2B25D68B}" destId="{174CCD05-FA70-4B5C-8E68-3172CBC04C6F}" srcOrd="0" destOrd="0" presId="urn:microsoft.com/office/officeart/2008/layout/HalfCircleOrganizationChart"/>
    <dgm:cxn modelId="{DAF01B60-B01B-4801-A402-580B636975C0}" type="presParOf" srcId="{40840AD4-25FA-4937-8B6E-756E2B25D68B}" destId="{A1670FC4-9AFE-47BF-98BF-9C4E180A5E9F}" srcOrd="1" destOrd="0" presId="urn:microsoft.com/office/officeart/2008/layout/HalfCircleOrganizationChart"/>
    <dgm:cxn modelId="{F1A940CE-4608-4B93-82B9-F418AAF720B6}" type="presParOf" srcId="{40840AD4-25FA-4937-8B6E-756E2B25D68B}" destId="{945B0096-6531-4333-AA52-AC3A3088CBC4}" srcOrd="2" destOrd="0" presId="urn:microsoft.com/office/officeart/2008/layout/HalfCircleOrganizationChart"/>
    <dgm:cxn modelId="{8E18EDCC-4246-46CF-88F1-F276539E4C1B}" type="presParOf" srcId="{40840AD4-25FA-4937-8B6E-756E2B25D68B}" destId="{8336FC0B-C706-439F-B3EC-BBF756795F75}" srcOrd="3" destOrd="0" presId="urn:microsoft.com/office/officeart/2008/layout/HalfCircleOrganizationChart"/>
    <dgm:cxn modelId="{9BDEEFE9-039F-4A3C-9098-8BC3702053BA}" type="presParOf" srcId="{868CB693-760C-403F-91F8-E1A1958067B1}" destId="{8962F8BC-BEB0-469B-9BBC-0B51DA5F665E}" srcOrd="1" destOrd="0" presId="urn:microsoft.com/office/officeart/2008/layout/HalfCircleOrganizationChart"/>
    <dgm:cxn modelId="{8411BF95-31AB-414E-ADDD-681F5E4734A5}" type="presParOf" srcId="{868CB693-760C-403F-91F8-E1A1958067B1}" destId="{57C585B7-ADD7-4012-85A0-51F1626B8F7F}" srcOrd="2" destOrd="0" presId="urn:microsoft.com/office/officeart/2008/layout/HalfCircleOrganizationChart"/>
    <dgm:cxn modelId="{8FDDBE5A-37C1-4321-B76D-8971134B4DF7}" type="presParOf" srcId="{9E4007A4-0D8D-4569-B20F-524A2B2D5B38}" destId="{1DCF5AD0-4DAC-43A1-B7DC-E5E65D01714C}" srcOrd="2" destOrd="0" presId="urn:microsoft.com/office/officeart/2008/layout/HalfCircleOrganizationChart"/>
    <dgm:cxn modelId="{CB0650DE-F37E-449A-ADDF-4AA6E25917EB}" type="presParOf" srcId="{9E4007A4-0D8D-4569-B20F-524A2B2D5B38}" destId="{A8A5EDBE-4CED-42FD-9AC1-99EFF1C47F9E}" srcOrd="3" destOrd="0" presId="urn:microsoft.com/office/officeart/2008/layout/HalfCircleOrganizationChart"/>
    <dgm:cxn modelId="{2DF222D9-6F2E-4E33-AFD9-5CC8F3DEC977}" type="presParOf" srcId="{A8A5EDBE-4CED-42FD-9AC1-99EFF1C47F9E}" destId="{141937D4-392B-4EE0-9BDC-56620B039688}" srcOrd="0" destOrd="0" presId="urn:microsoft.com/office/officeart/2008/layout/HalfCircleOrganizationChart"/>
    <dgm:cxn modelId="{94C6309D-5FD9-4AA9-831C-E5351CC5ADB9}" type="presParOf" srcId="{141937D4-392B-4EE0-9BDC-56620B039688}" destId="{E265858C-1BFE-49A1-B950-B2079E2CF449}" srcOrd="0" destOrd="0" presId="urn:microsoft.com/office/officeart/2008/layout/HalfCircleOrganizationChart"/>
    <dgm:cxn modelId="{0E4BC99E-BD0D-4167-ACD5-DDDEC69B16D0}" type="presParOf" srcId="{141937D4-392B-4EE0-9BDC-56620B039688}" destId="{CBDE00BF-6593-404B-BB9B-417CB0546930}" srcOrd="1" destOrd="0" presId="urn:microsoft.com/office/officeart/2008/layout/HalfCircleOrganizationChart"/>
    <dgm:cxn modelId="{7D40AB40-F64D-491B-816D-35996B7EEB6B}" type="presParOf" srcId="{141937D4-392B-4EE0-9BDC-56620B039688}" destId="{CBB22C6F-9D0F-48FC-953C-269C0F5E63F2}" srcOrd="2" destOrd="0" presId="urn:microsoft.com/office/officeart/2008/layout/HalfCircleOrganizationChart"/>
    <dgm:cxn modelId="{25FC68A8-2FFF-4C9F-8DAE-2F7CC789826B}" type="presParOf" srcId="{141937D4-392B-4EE0-9BDC-56620B039688}" destId="{168B7DE5-4CA6-40E1-B0E6-E46A715576F1}" srcOrd="3" destOrd="0" presId="urn:microsoft.com/office/officeart/2008/layout/HalfCircleOrganizationChart"/>
    <dgm:cxn modelId="{CE8C19A5-08FE-4699-8796-4D45627BDA13}" type="presParOf" srcId="{A8A5EDBE-4CED-42FD-9AC1-99EFF1C47F9E}" destId="{E5CD58D2-32F8-4D98-8C51-2F6F3694FAC1}" srcOrd="1" destOrd="0" presId="urn:microsoft.com/office/officeart/2008/layout/HalfCircleOrganizationChart"/>
    <dgm:cxn modelId="{028D6649-22F4-46C4-8CEA-C70107D5A21B}" type="presParOf" srcId="{A8A5EDBE-4CED-42FD-9AC1-99EFF1C47F9E}" destId="{1854ADEB-111F-4CBC-83F6-737724145A1D}" srcOrd="2" destOrd="0" presId="urn:microsoft.com/office/officeart/2008/layout/HalfCircleOrganizationChart"/>
    <dgm:cxn modelId="{AFA04E08-C304-4AC6-98C4-5A27E9959B9B}" type="presParOf" srcId="{9E4007A4-0D8D-4569-B20F-524A2B2D5B38}" destId="{70F548E4-C7C7-4FB9-80E0-05DBDC2325BD}" srcOrd="4" destOrd="0" presId="urn:microsoft.com/office/officeart/2008/layout/HalfCircleOrganizationChart"/>
    <dgm:cxn modelId="{CE3398BB-38B5-4582-9CC1-89CA9A4B82BE}" type="presParOf" srcId="{9E4007A4-0D8D-4569-B20F-524A2B2D5B38}" destId="{8E24E76E-A665-4627-903B-E788375AF9F9}" srcOrd="5" destOrd="0" presId="urn:microsoft.com/office/officeart/2008/layout/HalfCircleOrganizationChart"/>
    <dgm:cxn modelId="{BD50562B-BC4A-4032-A12E-7C8B31A0323C}" type="presParOf" srcId="{8E24E76E-A665-4627-903B-E788375AF9F9}" destId="{B1F010D3-730D-4003-BC00-7DD16F2EF93B}" srcOrd="0" destOrd="0" presId="urn:microsoft.com/office/officeart/2008/layout/HalfCircleOrganizationChart"/>
    <dgm:cxn modelId="{F33B3008-88D3-4545-A83A-63FEE523F875}" type="presParOf" srcId="{B1F010D3-730D-4003-BC00-7DD16F2EF93B}" destId="{4F9865B5-E296-4698-974E-E8BBDE482F3B}" srcOrd="0" destOrd="0" presId="urn:microsoft.com/office/officeart/2008/layout/HalfCircleOrganizationChart"/>
    <dgm:cxn modelId="{E8EC100F-DE53-44A2-8642-B4BF93A7ED2C}" type="presParOf" srcId="{B1F010D3-730D-4003-BC00-7DD16F2EF93B}" destId="{5330136B-0CC3-4598-A07F-19C494380F56}" srcOrd="1" destOrd="0" presId="urn:microsoft.com/office/officeart/2008/layout/HalfCircleOrganizationChart"/>
    <dgm:cxn modelId="{AC9F77C4-D31F-462F-A7DE-00AB5446B49A}" type="presParOf" srcId="{B1F010D3-730D-4003-BC00-7DD16F2EF93B}" destId="{2815704F-8B5D-41CC-9513-353840570351}" srcOrd="2" destOrd="0" presId="urn:microsoft.com/office/officeart/2008/layout/HalfCircleOrganizationChart"/>
    <dgm:cxn modelId="{B32E21DF-8614-4D8B-9F13-3661CF0BBF00}" type="presParOf" srcId="{B1F010D3-730D-4003-BC00-7DD16F2EF93B}" destId="{9274ABC8-D4F1-4CA1-B654-B75C15880EE7}" srcOrd="3" destOrd="0" presId="urn:microsoft.com/office/officeart/2008/layout/HalfCircleOrganizationChart"/>
    <dgm:cxn modelId="{DC11375C-2277-4F8F-B5C5-D815306B23B9}" type="presParOf" srcId="{8E24E76E-A665-4627-903B-E788375AF9F9}" destId="{7C582B0B-182B-4FE7-ACA4-D5974A8C131B}" srcOrd="1" destOrd="0" presId="urn:microsoft.com/office/officeart/2008/layout/HalfCircleOrganizationChart"/>
    <dgm:cxn modelId="{A4E8A532-5CBF-470E-A273-18B09CE1B605}" type="presParOf" srcId="{8E24E76E-A665-4627-903B-E788375AF9F9}" destId="{D21B067E-62E9-4656-9DD1-C87C9E55C168}" srcOrd="2" destOrd="0" presId="urn:microsoft.com/office/officeart/2008/layout/HalfCircleOrganizationChart"/>
    <dgm:cxn modelId="{54EE3D49-6478-41D3-9D8B-58A03BD7E38A}" type="presParOf" srcId="{9E4007A4-0D8D-4569-B20F-524A2B2D5B38}" destId="{11F51E54-7F4B-422C-8A0D-14FAC087CB66}" srcOrd="6" destOrd="0" presId="urn:microsoft.com/office/officeart/2008/layout/HalfCircleOrganizationChart"/>
    <dgm:cxn modelId="{90342CAF-2C24-4928-8307-CDF5D4E568F8}" type="presParOf" srcId="{9E4007A4-0D8D-4569-B20F-524A2B2D5B38}" destId="{DB61720C-769B-483D-9A1F-065C59575D13}" srcOrd="7" destOrd="0" presId="urn:microsoft.com/office/officeart/2008/layout/HalfCircleOrganizationChart"/>
    <dgm:cxn modelId="{38DE3094-FEE8-4CD6-8789-A7DA81384098}" type="presParOf" srcId="{DB61720C-769B-483D-9A1F-065C59575D13}" destId="{CF472F01-2BBE-4E7B-B2DA-14533B922316}" srcOrd="0" destOrd="0" presId="urn:microsoft.com/office/officeart/2008/layout/HalfCircleOrganizationChart"/>
    <dgm:cxn modelId="{EEE34568-263D-4A09-9F9E-769D60C7A5DF}" type="presParOf" srcId="{CF472F01-2BBE-4E7B-B2DA-14533B922316}" destId="{03B5BB09-9D6D-47ED-8503-EA2F0C34058A}" srcOrd="0" destOrd="0" presId="urn:microsoft.com/office/officeart/2008/layout/HalfCircleOrganizationChart"/>
    <dgm:cxn modelId="{C1D56491-92B8-4814-9701-DDAF6D8DB81C}" type="presParOf" srcId="{CF472F01-2BBE-4E7B-B2DA-14533B922316}" destId="{4F343093-93BF-4F68-8C6F-0F8702126F2B}" srcOrd="1" destOrd="0" presId="urn:microsoft.com/office/officeart/2008/layout/HalfCircleOrganizationChart"/>
    <dgm:cxn modelId="{D2EE9593-7D4B-4299-9EB7-BDAB0BAB81DC}" type="presParOf" srcId="{CF472F01-2BBE-4E7B-B2DA-14533B922316}" destId="{2FB63C65-D6E5-4571-A894-47B13B9C154C}" srcOrd="2" destOrd="0" presId="urn:microsoft.com/office/officeart/2008/layout/HalfCircleOrganizationChart"/>
    <dgm:cxn modelId="{8E51E8DB-5D80-4FA3-9917-FF12B220BCAC}" type="presParOf" srcId="{CF472F01-2BBE-4E7B-B2DA-14533B922316}" destId="{4FB1A098-DD24-4CFA-9F33-49ED38049DAE}" srcOrd="3" destOrd="0" presId="urn:microsoft.com/office/officeart/2008/layout/HalfCircleOrganizationChart"/>
    <dgm:cxn modelId="{A9AD82CF-22D4-4C29-9697-3B05387420E6}" type="presParOf" srcId="{DB61720C-769B-483D-9A1F-065C59575D13}" destId="{770AEAB4-017D-4B85-B9BF-D9C45EB08794}" srcOrd="1" destOrd="0" presId="urn:microsoft.com/office/officeart/2008/layout/HalfCircleOrganizationChart"/>
    <dgm:cxn modelId="{8BFADFD3-6EE0-4F84-BA97-F6091DB9562C}" type="presParOf" srcId="{DB61720C-769B-483D-9A1F-065C59575D13}" destId="{3C5B901C-1CDE-4281-8BE6-5F16658D76D8}" srcOrd="2" destOrd="0" presId="urn:microsoft.com/office/officeart/2008/layout/HalfCircleOrganizationChart"/>
    <dgm:cxn modelId="{683FEAFC-33A5-4AE2-B3CF-D362F0B3FBFC}" type="presParOf" srcId="{1B636082-5B00-4F42-A44F-118ED0E2EF6B}" destId="{69655D48-1337-4FAB-9829-BAFBE7F1506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BEF237-DC6C-4991-A7A4-26BBA4282A33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2380DB36-23DB-4816-A82F-B5A5C3DA0F73}">
      <dgm:prSet custT="1"/>
      <dgm:spPr/>
      <dgm:t>
        <a:bodyPr/>
        <a:lstStyle/>
        <a:p>
          <a:r>
            <a:rPr lang="en-GB" sz="1800" dirty="0"/>
            <a:t>Guidelines for Solar Mandate implementation and PV/BIPV integration</a:t>
          </a:r>
          <a:endParaRPr lang="de-DE" sz="1800" dirty="0"/>
        </a:p>
      </dgm:t>
    </dgm:pt>
    <dgm:pt modelId="{1129D84F-B2F6-47B3-A9AE-0FA9781B2ECB}" type="parTrans" cxnId="{D9683F5D-625E-45AA-B48A-C6EC9FC6B7AA}">
      <dgm:prSet/>
      <dgm:spPr/>
      <dgm:t>
        <a:bodyPr/>
        <a:lstStyle/>
        <a:p>
          <a:endParaRPr lang="de-DE" sz="1800"/>
        </a:p>
      </dgm:t>
    </dgm:pt>
    <dgm:pt modelId="{9B9A36AF-E4AD-4726-B584-4A4022497113}" type="sibTrans" cxnId="{D9683F5D-625E-45AA-B48A-C6EC9FC6B7AA}">
      <dgm:prSet/>
      <dgm:spPr/>
      <dgm:t>
        <a:bodyPr/>
        <a:lstStyle/>
        <a:p>
          <a:endParaRPr lang="de-DE" sz="1800"/>
        </a:p>
      </dgm:t>
    </dgm:pt>
    <dgm:pt modelId="{1A548A54-7CA5-41A9-8380-D15FF4EB239F}">
      <dgm:prSet custT="1"/>
      <dgm:spPr/>
      <dgm:t>
        <a:bodyPr/>
        <a:lstStyle/>
        <a:p>
          <a:r>
            <a:rPr lang="en-GB" sz="1800" dirty="0"/>
            <a:t>Case studies on renovation with PV solutions</a:t>
          </a:r>
          <a:endParaRPr lang="de-DE" sz="1800" dirty="0"/>
        </a:p>
      </dgm:t>
    </dgm:pt>
    <dgm:pt modelId="{523FFBA4-87B3-475E-81A4-C9F470D0A8B1}" type="parTrans" cxnId="{C7E21D92-BEFF-4014-8F14-9AC53A3B5BF4}">
      <dgm:prSet/>
      <dgm:spPr/>
      <dgm:t>
        <a:bodyPr/>
        <a:lstStyle/>
        <a:p>
          <a:endParaRPr lang="de-DE" sz="1800"/>
        </a:p>
      </dgm:t>
    </dgm:pt>
    <dgm:pt modelId="{2BA1B5D2-3F08-437E-9D07-F20771552E50}" type="sibTrans" cxnId="{C7E21D92-BEFF-4014-8F14-9AC53A3B5BF4}">
      <dgm:prSet/>
      <dgm:spPr/>
      <dgm:t>
        <a:bodyPr/>
        <a:lstStyle/>
        <a:p>
          <a:endParaRPr lang="de-DE" sz="1800"/>
        </a:p>
      </dgm:t>
    </dgm:pt>
    <dgm:pt modelId="{E5181EE3-9324-4268-B113-BE5290FB39C6}" type="pres">
      <dgm:prSet presAssocID="{EDBEF237-DC6C-4991-A7A4-26BBA4282A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3D1F01-51E6-455D-9133-DF392F549C69}" type="pres">
      <dgm:prSet presAssocID="{2380DB36-23DB-4816-A82F-B5A5C3DA0F73}" presName="vertOne" presStyleCnt="0"/>
      <dgm:spPr/>
    </dgm:pt>
    <dgm:pt modelId="{8829DF03-5285-460C-9610-15705C9DF8AF}" type="pres">
      <dgm:prSet presAssocID="{2380DB36-23DB-4816-A82F-B5A5C3DA0F73}" presName="txOne" presStyleLbl="node0" presStyleIdx="0" presStyleCnt="2">
        <dgm:presLayoutVars>
          <dgm:chPref val="3"/>
        </dgm:presLayoutVars>
      </dgm:prSet>
      <dgm:spPr/>
    </dgm:pt>
    <dgm:pt modelId="{519483E2-3445-40DC-99AA-441A0B33201C}" type="pres">
      <dgm:prSet presAssocID="{2380DB36-23DB-4816-A82F-B5A5C3DA0F73}" presName="horzOne" presStyleCnt="0"/>
      <dgm:spPr/>
    </dgm:pt>
    <dgm:pt modelId="{A00B3802-9651-457F-BB09-32613B6C5E8B}" type="pres">
      <dgm:prSet presAssocID="{9B9A36AF-E4AD-4726-B584-4A4022497113}" presName="sibSpaceOne" presStyleCnt="0"/>
      <dgm:spPr/>
    </dgm:pt>
    <dgm:pt modelId="{4A9D1840-B8EB-465B-9F53-E6BAD233F015}" type="pres">
      <dgm:prSet presAssocID="{1A548A54-7CA5-41A9-8380-D15FF4EB239F}" presName="vertOne" presStyleCnt="0"/>
      <dgm:spPr/>
    </dgm:pt>
    <dgm:pt modelId="{6514BDB5-D1B8-4360-87DC-BB8C65B3B2D2}" type="pres">
      <dgm:prSet presAssocID="{1A548A54-7CA5-41A9-8380-D15FF4EB239F}" presName="txOne" presStyleLbl="node0" presStyleIdx="1" presStyleCnt="2">
        <dgm:presLayoutVars>
          <dgm:chPref val="3"/>
        </dgm:presLayoutVars>
      </dgm:prSet>
      <dgm:spPr/>
    </dgm:pt>
    <dgm:pt modelId="{6D726B0B-4D70-49F7-B14C-102ED96BFD3D}" type="pres">
      <dgm:prSet presAssocID="{1A548A54-7CA5-41A9-8380-D15FF4EB239F}" presName="horzOne" presStyleCnt="0"/>
      <dgm:spPr/>
    </dgm:pt>
  </dgm:ptLst>
  <dgm:cxnLst>
    <dgm:cxn modelId="{786D9E09-4D2A-4485-AC83-A9AB3D7B9223}" type="presOf" srcId="{EDBEF237-DC6C-4991-A7A4-26BBA4282A33}" destId="{E5181EE3-9324-4268-B113-BE5290FB39C6}" srcOrd="0" destOrd="0" presId="urn:microsoft.com/office/officeart/2005/8/layout/hierarchy4"/>
    <dgm:cxn modelId="{E184E409-1593-4F84-AFE3-28C62007E1DA}" type="presOf" srcId="{1A548A54-7CA5-41A9-8380-D15FF4EB239F}" destId="{6514BDB5-D1B8-4360-87DC-BB8C65B3B2D2}" srcOrd="0" destOrd="0" presId="urn:microsoft.com/office/officeart/2005/8/layout/hierarchy4"/>
    <dgm:cxn modelId="{D9683F5D-625E-45AA-B48A-C6EC9FC6B7AA}" srcId="{EDBEF237-DC6C-4991-A7A4-26BBA4282A33}" destId="{2380DB36-23DB-4816-A82F-B5A5C3DA0F73}" srcOrd="0" destOrd="0" parTransId="{1129D84F-B2F6-47B3-A9AE-0FA9781B2ECB}" sibTransId="{9B9A36AF-E4AD-4726-B584-4A4022497113}"/>
    <dgm:cxn modelId="{69858D88-E5C4-49D8-A38B-DBA1B63E843C}" type="presOf" srcId="{2380DB36-23DB-4816-A82F-B5A5C3DA0F73}" destId="{8829DF03-5285-460C-9610-15705C9DF8AF}" srcOrd="0" destOrd="0" presId="urn:microsoft.com/office/officeart/2005/8/layout/hierarchy4"/>
    <dgm:cxn modelId="{C7E21D92-BEFF-4014-8F14-9AC53A3B5BF4}" srcId="{EDBEF237-DC6C-4991-A7A4-26BBA4282A33}" destId="{1A548A54-7CA5-41A9-8380-D15FF4EB239F}" srcOrd="1" destOrd="0" parTransId="{523FFBA4-87B3-475E-81A4-C9F470D0A8B1}" sibTransId="{2BA1B5D2-3F08-437E-9D07-F20771552E50}"/>
    <dgm:cxn modelId="{B6F61E1B-0441-40DB-8444-62B23BFE9509}" type="presParOf" srcId="{E5181EE3-9324-4268-B113-BE5290FB39C6}" destId="{343D1F01-51E6-455D-9133-DF392F549C69}" srcOrd="0" destOrd="0" presId="urn:microsoft.com/office/officeart/2005/8/layout/hierarchy4"/>
    <dgm:cxn modelId="{F4984870-2142-440D-B819-E8E849D7E582}" type="presParOf" srcId="{343D1F01-51E6-455D-9133-DF392F549C69}" destId="{8829DF03-5285-460C-9610-15705C9DF8AF}" srcOrd="0" destOrd="0" presId="urn:microsoft.com/office/officeart/2005/8/layout/hierarchy4"/>
    <dgm:cxn modelId="{417413D0-0079-4697-8540-91B13B46FD15}" type="presParOf" srcId="{343D1F01-51E6-455D-9133-DF392F549C69}" destId="{519483E2-3445-40DC-99AA-441A0B33201C}" srcOrd="1" destOrd="0" presId="urn:microsoft.com/office/officeart/2005/8/layout/hierarchy4"/>
    <dgm:cxn modelId="{81CA5CF1-F7C7-4EDC-A46D-61E5432A8FCD}" type="presParOf" srcId="{E5181EE3-9324-4268-B113-BE5290FB39C6}" destId="{A00B3802-9651-457F-BB09-32613B6C5E8B}" srcOrd="1" destOrd="0" presId="urn:microsoft.com/office/officeart/2005/8/layout/hierarchy4"/>
    <dgm:cxn modelId="{D9811E34-89F7-4DE6-96DE-E03597507A01}" type="presParOf" srcId="{E5181EE3-9324-4268-B113-BE5290FB39C6}" destId="{4A9D1840-B8EB-465B-9F53-E6BAD233F015}" srcOrd="2" destOrd="0" presId="urn:microsoft.com/office/officeart/2005/8/layout/hierarchy4"/>
    <dgm:cxn modelId="{5BA20997-A6F9-4165-A14E-B26BB7BA4118}" type="presParOf" srcId="{4A9D1840-B8EB-465B-9F53-E6BAD233F015}" destId="{6514BDB5-D1B8-4360-87DC-BB8C65B3B2D2}" srcOrd="0" destOrd="0" presId="urn:microsoft.com/office/officeart/2005/8/layout/hierarchy4"/>
    <dgm:cxn modelId="{48BC7F43-3FCF-430D-A663-B1BEA8D942F6}" type="presParOf" srcId="{4A9D1840-B8EB-465B-9F53-E6BAD233F015}" destId="{6D726B0B-4D70-49F7-B14C-102ED96BFD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F1F02F-2608-438D-BC55-D865C50EB84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B19D370-ED2B-418C-86D5-82309C71A71C}">
      <dgm:prSet custT="1"/>
      <dgm:spPr/>
      <dgm:t>
        <a:bodyPr/>
        <a:lstStyle/>
        <a:p>
          <a:r>
            <a:rPr lang="en-GB" sz="1400" b="1" dirty="0"/>
            <a:t> Development of renovation roadmaps tailored to different residential building categories, including cost-benefit analysis</a:t>
          </a:r>
          <a:endParaRPr lang="de-DE" sz="1400" dirty="0"/>
        </a:p>
      </dgm:t>
    </dgm:pt>
    <dgm:pt modelId="{AAC45001-BA3F-473D-BA1C-0C245BA9738F}" type="parTrans" cxnId="{33BD379D-71E0-470A-9BF4-7DE7CE4FDBC9}">
      <dgm:prSet/>
      <dgm:spPr/>
      <dgm:t>
        <a:bodyPr/>
        <a:lstStyle/>
        <a:p>
          <a:endParaRPr lang="de-DE" sz="1400"/>
        </a:p>
      </dgm:t>
    </dgm:pt>
    <dgm:pt modelId="{C1DF7165-88BA-432D-B6DE-69E01F7CAC75}" type="sibTrans" cxnId="{33BD379D-71E0-470A-9BF4-7DE7CE4FDBC9}">
      <dgm:prSet/>
      <dgm:spPr/>
      <dgm:t>
        <a:bodyPr/>
        <a:lstStyle/>
        <a:p>
          <a:endParaRPr lang="de-DE" sz="1400"/>
        </a:p>
      </dgm:t>
    </dgm:pt>
    <dgm:pt modelId="{4376D10D-EF3C-4148-AD28-762DAF30A166}">
      <dgm:prSet custT="1"/>
      <dgm:spPr/>
      <dgm:t>
        <a:bodyPr/>
        <a:lstStyle/>
        <a:p>
          <a:r>
            <a:rPr lang="en-GB" sz="1400"/>
            <a:t>Develop renovation scenarios tailored to building categories, based on pilot country data.</a:t>
          </a:r>
          <a:endParaRPr lang="de-DE" sz="1400"/>
        </a:p>
      </dgm:t>
    </dgm:pt>
    <dgm:pt modelId="{E56118BB-8486-48BA-AAEC-90DB895A0F5C}" type="parTrans" cxnId="{9E2FE3D9-E74C-4E18-B07D-4232D67BB8E5}">
      <dgm:prSet/>
      <dgm:spPr/>
      <dgm:t>
        <a:bodyPr/>
        <a:lstStyle/>
        <a:p>
          <a:endParaRPr lang="de-DE" sz="1400"/>
        </a:p>
      </dgm:t>
    </dgm:pt>
    <dgm:pt modelId="{ED2B1BD1-42E8-4DCC-B1D6-0F3FA7628132}" type="sibTrans" cxnId="{9E2FE3D9-E74C-4E18-B07D-4232D67BB8E5}">
      <dgm:prSet/>
      <dgm:spPr/>
      <dgm:t>
        <a:bodyPr/>
        <a:lstStyle/>
        <a:p>
          <a:endParaRPr lang="de-DE" sz="1400"/>
        </a:p>
      </dgm:t>
    </dgm:pt>
    <dgm:pt modelId="{3A363A2B-B650-40C7-B7B8-359F700B3DD3}">
      <dgm:prSet custT="1"/>
      <dgm:spPr/>
      <dgm:t>
        <a:bodyPr/>
        <a:lstStyle/>
        <a:p>
          <a:r>
            <a:rPr lang="en-GB" sz="1400" dirty="0"/>
            <a:t>Identify cost-effective decarbonisation pathways to meet EPBD recast targets.</a:t>
          </a:r>
          <a:endParaRPr lang="de-DE" sz="1400" dirty="0"/>
        </a:p>
      </dgm:t>
    </dgm:pt>
    <dgm:pt modelId="{EF4B4A4F-7784-466E-83E3-4042DB68CB92}" type="parTrans" cxnId="{4E8E13CC-9C44-4C7A-9E5E-32C705A36547}">
      <dgm:prSet/>
      <dgm:spPr/>
      <dgm:t>
        <a:bodyPr/>
        <a:lstStyle/>
        <a:p>
          <a:endParaRPr lang="de-DE" sz="1400"/>
        </a:p>
      </dgm:t>
    </dgm:pt>
    <dgm:pt modelId="{2BE66323-30CB-4956-88B4-0011DCF65574}" type="sibTrans" cxnId="{4E8E13CC-9C44-4C7A-9E5E-32C705A36547}">
      <dgm:prSet/>
      <dgm:spPr/>
      <dgm:t>
        <a:bodyPr/>
        <a:lstStyle/>
        <a:p>
          <a:endParaRPr lang="de-DE" sz="1400"/>
        </a:p>
      </dgm:t>
    </dgm:pt>
    <dgm:pt modelId="{80A0D928-892C-4072-AE30-210FAF39F929}">
      <dgm:prSet custT="1"/>
      <dgm:spPr/>
      <dgm:t>
        <a:bodyPr/>
        <a:lstStyle/>
        <a:p>
          <a:r>
            <a:rPr lang="en-GB" sz="1400"/>
            <a:t>Provide guidance on financial resources, energy savings, GHG reduction, and energy poverty alleviation.</a:t>
          </a:r>
          <a:endParaRPr lang="de-DE" sz="1400"/>
        </a:p>
      </dgm:t>
    </dgm:pt>
    <dgm:pt modelId="{3A96E542-3763-4C5F-89DC-C47DED51E777}" type="parTrans" cxnId="{B5928BE3-4BA8-4B84-8826-A837DADFD50F}">
      <dgm:prSet/>
      <dgm:spPr/>
      <dgm:t>
        <a:bodyPr/>
        <a:lstStyle/>
        <a:p>
          <a:endParaRPr lang="de-DE" sz="1400"/>
        </a:p>
      </dgm:t>
    </dgm:pt>
    <dgm:pt modelId="{363EB261-11AF-4DF9-B1E3-D959E237A112}" type="sibTrans" cxnId="{B5928BE3-4BA8-4B84-8826-A837DADFD50F}">
      <dgm:prSet/>
      <dgm:spPr/>
      <dgm:t>
        <a:bodyPr/>
        <a:lstStyle/>
        <a:p>
          <a:endParaRPr lang="de-DE" sz="1400"/>
        </a:p>
      </dgm:t>
    </dgm:pt>
    <dgm:pt modelId="{AEAAA1D5-BC31-4705-8BFD-F4041EC23738}">
      <dgm:prSet custT="1"/>
      <dgm:spPr/>
      <dgm:t>
        <a:bodyPr/>
        <a:lstStyle/>
        <a:p>
          <a:r>
            <a:rPr lang="en-GB" sz="1400"/>
            <a:t>Deliver a replicable renovation scenario planner and guidelines for policymakers to estimate EPBD impact.</a:t>
          </a:r>
          <a:endParaRPr lang="de-DE" sz="1400"/>
        </a:p>
      </dgm:t>
    </dgm:pt>
    <dgm:pt modelId="{2CA9DE6A-8309-4207-B748-0810876F2F2A}" type="parTrans" cxnId="{29364A14-BC40-4E41-A892-8FF846025229}">
      <dgm:prSet/>
      <dgm:spPr/>
      <dgm:t>
        <a:bodyPr/>
        <a:lstStyle/>
        <a:p>
          <a:endParaRPr lang="de-DE" sz="1400"/>
        </a:p>
      </dgm:t>
    </dgm:pt>
    <dgm:pt modelId="{AB62B725-10DD-432F-B1AF-8EBB1A4EC83B}" type="sibTrans" cxnId="{29364A14-BC40-4E41-A892-8FF846025229}">
      <dgm:prSet/>
      <dgm:spPr/>
      <dgm:t>
        <a:bodyPr/>
        <a:lstStyle/>
        <a:p>
          <a:endParaRPr lang="de-DE" sz="1400"/>
        </a:p>
      </dgm:t>
    </dgm:pt>
    <dgm:pt modelId="{9F3126EF-D0A6-473D-99F3-AE0D06CC3AB0}" type="pres">
      <dgm:prSet presAssocID="{93F1F02F-2608-438D-BC55-D865C50EB84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1393BF-91B5-4494-A2A5-170A3F93F848}" type="pres">
      <dgm:prSet presAssocID="{0B19D370-ED2B-418C-86D5-82309C71A71C}" presName="hierRoot1" presStyleCnt="0">
        <dgm:presLayoutVars>
          <dgm:hierBranch val="init"/>
        </dgm:presLayoutVars>
      </dgm:prSet>
      <dgm:spPr/>
    </dgm:pt>
    <dgm:pt modelId="{035560D6-6F02-44E4-9FBC-6BD235B2FF4C}" type="pres">
      <dgm:prSet presAssocID="{0B19D370-ED2B-418C-86D5-82309C71A71C}" presName="rootComposite1" presStyleCnt="0"/>
      <dgm:spPr/>
    </dgm:pt>
    <dgm:pt modelId="{717D0397-F32E-4976-B293-38D8F7968BA5}" type="pres">
      <dgm:prSet presAssocID="{0B19D370-ED2B-418C-86D5-82309C71A71C}" presName="rootText1" presStyleLbl="alignAcc1" presStyleIdx="0" presStyleCnt="0" custScaleX="111290">
        <dgm:presLayoutVars>
          <dgm:chPref val="3"/>
        </dgm:presLayoutVars>
      </dgm:prSet>
      <dgm:spPr/>
    </dgm:pt>
    <dgm:pt modelId="{FB3A0471-2795-4343-A25C-88E3F94C43D8}" type="pres">
      <dgm:prSet presAssocID="{0B19D370-ED2B-418C-86D5-82309C71A71C}" presName="topArc1" presStyleLbl="parChTrans1D1" presStyleIdx="0" presStyleCnt="10"/>
      <dgm:spPr/>
    </dgm:pt>
    <dgm:pt modelId="{ECBE8FD9-C335-43FA-88E1-20568484A6D4}" type="pres">
      <dgm:prSet presAssocID="{0B19D370-ED2B-418C-86D5-82309C71A71C}" presName="bottomArc1" presStyleLbl="parChTrans1D1" presStyleIdx="1" presStyleCnt="10"/>
      <dgm:spPr/>
    </dgm:pt>
    <dgm:pt modelId="{79D6C52B-973F-4259-BE80-B1CF2DC97497}" type="pres">
      <dgm:prSet presAssocID="{0B19D370-ED2B-418C-86D5-82309C71A71C}" presName="topConnNode1" presStyleLbl="node1" presStyleIdx="0" presStyleCnt="0"/>
      <dgm:spPr/>
    </dgm:pt>
    <dgm:pt modelId="{819DCFC6-FCC8-4750-AAAD-D2A1855AC80F}" type="pres">
      <dgm:prSet presAssocID="{0B19D370-ED2B-418C-86D5-82309C71A71C}" presName="hierChild2" presStyleCnt="0"/>
      <dgm:spPr/>
    </dgm:pt>
    <dgm:pt modelId="{1AE1E442-D845-4D78-8465-E4D434BF8605}" type="pres">
      <dgm:prSet presAssocID="{E56118BB-8486-48BA-AAEC-90DB895A0F5C}" presName="Name28" presStyleLbl="parChTrans1D2" presStyleIdx="0" presStyleCnt="4"/>
      <dgm:spPr/>
    </dgm:pt>
    <dgm:pt modelId="{9DC8985C-1601-44D2-9C97-125E51F9C64E}" type="pres">
      <dgm:prSet presAssocID="{4376D10D-EF3C-4148-AD28-762DAF30A166}" presName="hierRoot2" presStyleCnt="0">
        <dgm:presLayoutVars>
          <dgm:hierBranch val="init"/>
        </dgm:presLayoutVars>
      </dgm:prSet>
      <dgm:spPr/>
    </dgm:pt>
    <dgm:pt modelId="{32C3C7A2-1A9F-4511-BCC0-6B98E9476184}" type="pres">
      <dgm:prSet presAssocID="{4376D10D-EF3C-4148-AD28-762DAF30A166}" presName="rootComposite2" presStyleCnt="0"/>
      <dgm:spPr/>
    </dgm:pt>
    <dgm:pt modelId="{9334259A-C658-46C1-B404-38D785AE5287}" type="pres">
      <dgm:prSet presAssocID="{4376D10D-EF3C-4148-AD28-762DAF30A166}" presName="rootText2" presStyleLbl="alignAcc1" presStyleIdx="0" presStyleCnt="0">
        <dgm:presLayoutVars>
          <dgm:chPref val="3"/>
        </dgm:presLayoutVars>
      </dgm:prSet>
      <dgm:spPr/>
    </dgm:pt>
    <dgm:pt modelId="{75A5218B-4188-4631-82EA-F8A222458DD1}" type="pres">
      <dgm:prSet presAssocID="{4376D10D-EF3C-4148-AD28-762DAF30A166}" presName="topArc2" presStyleLbl="parChTrans1D1" presStyleIdx="2" presStyleCnt="10"/>
      <dgm:spPr/>
    </dgm:pt>
    <dgm:pt modelId="{1DB3BE23-1C24-40C6-A08A-C9E88E27EB06}" type="pres">
      <dgm:prSet presAssocID="{4376D10D-EF3C-4148-AD28-762DAF30A166}" presName="bottomArc2" presStyleLbl="parChTrans1D1" presStyleIdx="3" presStyleCnt="10"/>
      <dgm:spPr/>
    </dgm:pt>
    <dgm:pt modelId="{E073B210-11AA-436E-A336-2042AF5BB31F}" type="pres">
      <dgm:prSet presAssocID="{4376D10D-EF3C-4148-AD28-762DAF30A166}" presName="topConnNode2" presStyleLbl="node2" presStyleIdx="0" presStyleCnt="0"/>
      <dgm:spPr/>
    </dgm:pt>
    <dgm:pt modelId="{3E9105E8-8566-4C7F-903F-EC5A6CDEED64}" type="pres">
      <dgm:prSet presAssocID="{4376D10D-EF3C-4148-AD28-762DAF30A166}" presName="hierChild4" presStyleCnt="0"/>
      <dgm:spPr/>
    </dgm:pt>
    <dgm:pt modelId="{3ADBE089-72F9-42F2-B321-30212BC09532}" type="pres">
      <dgm:prSet presAssocID="{4376D10D-EF3C-4148-AD28-762DAF30A166}" presName="hierChild5" presStyleCnt="0"/>
      <dgm:spPr/>
    </dgm:pt>
    <dgm:pt modelId="{98C029FB-1EB9-4E79-A176-6A643A097F9E}" type="pres">
      <dgm:prSet presAssocID="{EF4B4A4F-7784-466E-83E3-4042DB68CB92}" presName="Name28" presStyleLbl="parChTrans1D2" presStyleIdx="1" presStyleCnt="4"/>
      <dgm:spPr/>
    </dgm:pt>
    <dgm:pt modelId="{E5543995-311B-43DB-81CF-41E2B6DFF186}" type="pres">
      <dgm:prSet presAssocID="{3A363A2B-B650-40C7-B7B8-359F700B3DD3}" presName="hierRoot2" presStyleCnt="0">
        <dgm:presLayoutVars>
          <dgm:hierBranch val="init"/>
        </dgm:presLayoutVars>
      </dgm:prSet>
      <dgm:spPr/>
    </dgm:pt>
    <dgm:pt modelId="{8009E073-9768-4D8A-B918-3B02F61407C7}" type="pres">
      <dgm:prSet presAssocID="{3A363A2B-B650-40C7-B7B8-359F700B3DD3}" presName="rootComposite2" presStyleCnt="0"/>
      <dgm:spPr/>
    </dgm:pt>
    <dgm:pt modelId="{F0EEE76B-93C8-4519-9DBA-4EAF9C0A3AA1}" type="pres">
      <dgm:prSet presAssocID="{3A363A2B-B650-40C7-B7B8-359F700B3DD3}" presName="rootText2" presStyleLbl="alignAcc1" presStyleIdx="0" presStyleCnt="0">
        <dgm:presLayoutVars>
          <dgm:chPref val="3"/>
        </dgm:presLayoutVars>
      </dgm:prSet>
      <dgm:spPr/>
    </dgm:pt>
    <dgm:pt modelId="{E2870C87-1963-47DA-9932-0C2BA8FEB2A7}" type="pres">
      <dgm:prSet presAssocID="{3A363A2B-B650-40C7-B7B8-359F700B3DD3}" presName="topArc2" presStyleLbl="parChTrans1D1" presStyleIdx="4" presStyleCnt="10"/>
      <dgm:spPr/>
    </dgm:pt>
    <dgm:pt modelId="{F27FA6C4-B610-4595-898C-0E093C12B199}" type="pres">
      <dgm:prSet presAssocID="{3A363A2B-B650-40C7-B7B8-359F700B3DD3}" presName="bottomArc2" presStyleLbl="parChTrans1D1" presStyleIdx="5" presStyleCnt="10"/>
      <dgm:spPr/>
    </dgm:pt>
    <dgm:pt modelId="{E222EFAC-1D90-4305-BE7C-04E86E692B04}" type="pres">
      <dgm:prSet presAssocID="{3A363A2B-B650-40C7-B7B8-359F700B3DD3}" presName="topConnNode2" presStyleLbl="node2" presStyleIdx="0" presStyleCnt="0"/>
      <dgm:spPr/>
    </dgm:pt>
    <dgm:pt modelId="{B5C9228C-11AD-4367-A32E-A6187616A2D2}" type="pres">
      <dgm:prSet presAssocID="{3A363A2B-B650-40C7-B7B8-359F700B3DD3}" presName="hierChild4" presStyleCnt="0"/>
      <dgm:spPr/>
    </dgm:pt>
    <dgm:pt modelId="{BF68C63D-9ED3-4FF7-BA0A-6F747772BFFB}" type="pres">
      <dgm:prSet presAssocID="{3A363A2B-B650-40C7-B7B8-359F700B3DD3}" presName="hierChild5" presStyleCnt="0"/>
      <dgm:spPr/>
    </dgm:pt>
    <dgm:pt modelId="{A3F76148-F280-4EB3-9180-FC62C13ED6FA}" type="pres">
      <dgm:prSet presAssocID="{3A96E542-3763-4C5F-89DC-C47DED51E777}" presName="Name28" presStyleLbl="parChTrans1D2" presStyleIdx="2" presStyleCnt="4"/>
      <dgm:spPr/>
    </dgm:pt>
    <dgm:pt modelId="{8B78497B-6C51-4E6E-96EA-163359021C32}" type="pres">
      <dgm:prSet presAssocID="{80A0D928-892C-4072-AE30-210FAF39F929}" presName="hierRoot2" presStyleCnt="0">
        <dgm:presLayoutVars>
          <dgm:hierBranch val="init"/>
        </dgm:presLayoutVars>
      </dgm:prSet>
      <dgm:spPr/>
    </dgm:pt>
    <dgm:pt modelId="{2693E626-93A7-4641-B385-D274725DDE14}" type="pres">
      <dgm:prSet presAssocID="{80A0D928-892C-4072-AE30-210FAF39F929}" presName="rootComposite2" presStyleCnt="0"/>
      <dgm:spPr/>
    </dgm:pt>
    <dgm:pt modelId="{AED56094-B780-46D1-8359-817844EE2978}" type="pres">
      <dgm:prSet presAssocID="{80A0D928-892C-4072-AE30-210FAF39F929}" presName="rootText2" presStyleLbl="alignAcc1" presStyleIdx="0" presStyleCnt="0">
        <dgm:presLayoutVars>
          <dgm:chPref val="3"/>
        </dgm:presLayoutVars>
      </dgm:prSet>
      <dgm:spPr/>
    </dgm:pt>
    <dgm:pt modelId="{55B841C7-9A79-436F-A50F-69E9DD5F909A}" type="pres">
      <dgm:prSet presAssocID="{80A0D928-892C-4072-AE30-210FAF39F929}" presName="topArc2" presStyleLbl="parChTrans1D1" presStyleIdx="6" presStyleCnt="10"/>
      <dgm:spPr/>
    </dgm:pt>
    <dgm:pt modelId="{3198F102-13B0-4A5E-9A82-DFECF30E6B82}" type="pres">
      <dgm:prSet presAssocID="{80A0D928-892C-4072-AE30-210FAF39F929}" presName="bottomArc2" presStyleLbl="parChTrans1D1" presStyleIdx="7" presStyleCnt="10"/>
      <dgm:spPr/>
    </dgm:pt>
    <dgm:pt modelId="{B5B73582-0657-4CE9-9E42-0411D374EFDF}" type="pres">
      <dgm:prSet presAssocID="{80A0D928-892C-4072-AE30-210FAF39F929}" presName="topConnNode2" presStyleLbl="node2" presStyleIdx="0" presStyleCnt="0"/>
      <dgm:spPr/>
    </dgm:pt>
    <dgm:pt modelId="{F48CE34F-620B-4C6E-B57B-2853B85D2BF4}" type="pres">
      <dgm:prSet presAssocID="{80A0D928-892C-4072-AE30-210FAF39F929}" presName="hierChild4" presStyleCnt="0"/>
      <dgm:spPr/>
    </dgm:pt>
    <dgm:pt modelId="{4533793E-956F-4140-82F6-42C9652739E0}" type="pres">
      <dgm:prSet presAssocID="{80A0D928-892C-4072-AE30-210FAF39F929}" presName="hierChild5" presStyleCnt="0"/>
      <dgm:spPr/>
    </dgm:pt>
    <dgm:pt modelId="{F1068AF2-62D2-46BF-B484-0564E414B5EC}" type="pres">
      <dgm:prSet presAssocID="{2CA9DE6A-8309-4207-B748-0810876F2F2A}" presName="Name28" presStyleLbl="parChTrans1D2" presStyleIdx="3" presStyleCnt="4"/>
      <dgm:spPr/>
    </dgm:pt>
    <dgm:pt modelId="{06FF4939-3F77-476E-99C0-D89A38302C88}" type="pres">
      <dgm:prSet presAssocID="{AEAAA1D5-BC31-4705-8BFD-F4041EC23738}" presName="hierRoot2" presStyleCnt="0">
        <dgm:presLayoutVars>
          <dgm:hierBranch val="init"/>
        </dgm:presLayoutVars>
      </dgm:prSet>
      <dgm:spPr/>
    </dgm:pt>
    <dgm:pt modelId="{1FC8EFBA-B4F2-443E-AB35-56C5E8547503}" type="pres">
      <dgm:prSet presAssocID="{AEAAA1D5-BC31-4705-8BFD-F4041EC23738}" presName="rootComposite2" presStyleCnt="0"/>
      <dgm:spPr/>
    </dgm:pt>
    <dgm:pt modelId="{836A2150-94F4-4138-9D71-3FDC87ACC06E}" type="pres">
      <dgm:prSet presAssocID="{AEAAA1D5-BC31-4705-8BFD-F4041EC23738}" presName="rootText2" presStyleLbl="alignAcc1" presStyleIdx="0" presStyleCnt="0">
        <dgm:presLayoutVars>
          <dgm:chPref val="3"/>
        </dgm:presLayoutVars>
      </dgm:prSet>
      <dgm:spPr/>
    </dgm:pt>
    <dgm:pt modelId="{2D8BC115-0F46-43ED-9344-1B848074B753}" type="pres">
      <dgm:prSet presAssocID="{AEAAA1D5-BC31-4705-8BFD-F4041EC23738}" presName="topArc2" presStyleLbl="parChTrans1D1" presStyleIdx="8" presStyleCnt="10"/>
      <dgm:spPr/>
    </dgm:pt>
    <dgm:pt modelId="{1E329A1E-53B3-4ECD-A8C1-213C7A2E523E}" type="pres">
      <dgm:prSet presAssocID="{AEAAA1D5-BC31-4705-8BFD-F4041EC23738}" presName="bottomArc2" presStyleLbl="parChTrans1D1" presStyleIdx="9" presStyleCnt="10"/>
      <dgm:spPr/>
    </dgm:pt>
    <dgm:pt modelId="{CC15345F-9517-4AC3-9778-9DB291959AC2}" type="pres">
      <dgm:prSet presAssocID="{AEAAA1D5-BC31-4705-8BFD-F4041EC23738}" presName="topConnNode2" presStyleLbl="node2" presStyleIdx="0" presStyleCnt="0"/>
      <dgm:spPr/>
    </dgm:pt>
    <dgm:pt modelId="{8B80A284-B52F-44F6-AE11-F481C93183AE}" type="pres">
      <dgm:prSet presAssocID="{AEAAA1D5-BC31-4705-8BFD-F4041EC23738}" presName="hierChild4" presStyleCnt="0"/>
      <dgm:spPr/>
    </dgm:pt>
    <dgm:pt modelId="{D3BEADC7-C61A-4792-B532-4F36B72403FC}" type="pres">
      <dgm:prSet presAssocID="{AEAAA1D5-BC31-4705-8BFD-F4041EC23738}" presName="hierChild5" presStyleCnt="0"/>
      <dgm:spPr/>
    </dgm:pt>
    <dgm:pt modelId="{42B8342B-799D-4401-860B-3AF900A5E61E}" type="pres">
      <dgm:prSet presAssocID="{0B19D370-ED2B-418C-86D5-82309C71A71C}" presName="hierChild3" presStyleCnt="0"/>
      <dgm:spPr/>
    </dgm:pt>
  </dgm:ptLst>
  <dgm:cxnLst>
    <dgm:cxn modelId="{3364E100-C92B-4E05-BDFA-2886116C1DB8}" type="presOf" srcId="{80A0D928-892C-4072-AE30-210FAF39F929}" destId="{B5B73582-0657-4CE9-9E42-0411D374EFDF}" srcOrd="1" destOrd="0" presId="urn:microsoft.com/office/officeart/2008/layout/HalfCircleOrganizationChart"/>
    <dgm:cxn modelId="{29364A14-BC40-4E41-A892-8FF846025229}" srcId="{0B19D370-ED2B-418C-86D5-82309C71A71C}" destId="{AEAAA1D5-BC31-4705-8BFD-F4041EC23738}" srcOrd="3" destOrd="0" parTransId="{2CA9DE6A-8309-4207-B748-0810876F2F2A}" sibTransId="{AB62B725-10DD-432F-B1AF-8EBB1A4EC83B}"/>
    <dgm:cxn modelId="{FD218120-66A6-41A5-812C-BD9A39FAAF09}" type="presOf" srcId="{AEAAA1D5-BC31-4705-8BFD-F4041EC23738}" destId="{836A2150-94F4-4138-9D71-3FDC87ACC06E}" srcOrd="0" destOrd="0" presId="urn:microsoft.com/office/officeart/2008/layout/HalfCircleOrganizationChart"/>
    <dgm:cxn modelId="{4604E439-54B3-44C9-9CB2-69AF0EB2921D}" type="presOf" srcId="{4376D10D-EF3C-4148-AD28-762DAF30A166}" destId="{9334259A-C658-46C1-B404-38D785AE5287}" srcOrd="0" destOrd="0" presId="urn:microsoft.com/office/officeart/2008/layout/HalfCircleOrganizationChart"/>
    <dgm:cxn modelId="{2DF72C68-FFDD-498E-892C-65CDFE7F8EA2}" type="presOf" srcId="{3A363A2B-B650-40C7-B7B8-359F700B3DD3}" destId="{F0EEE76B-93C8-4519-9DBA-4EAF9C0A3AA1}" srcOrd="0" destOrd="0" presId="urn:microsoft.com/office/officeart/2008/layout/HalfCircleOrganizationChart"/>
    <dgm:cxn modelId="{259F1B72-028D-4C73-8140-1E4E1FFA4571}" type="presOf" srcId="{AEAAA1D5-BC31-4705-8BFD-F4041EC23738}" destId="{CC15345F-9517-4AC3-9778-9DB291959AC2}" srcOrd="1" destOrd="0" presId="urn:microsoft.com/office/officeart/2008/layout/HalfCircleOrganizationChart"/>
    <dgm:cxn modelId="{2AB6F377-BA0D-45BA-8FDC-E26CA1BD1469}" type="presOf" srcId="{2CA9DE6A-8309-4207-B748-0810876F2F2A}" destId="{F1068AF2-62D2-46BF-B484-0564E414B5EC}" srcOrd="0" destOrd="0" presId="urn:microsoft.com/office/officeart/2008/layout/HalfCircleOrganizationChart"/>
    <dgm:cxn modelId="{F8360185-0842-4A9A-8F09-941FCDFC6C21}" type="presOf" srcId="{3A96E542-3763-4C5F-89DC-C47DED51E777}" destId="{A3F76148-F280-4EB3-9180-FC62C13ED6FA}" srcOrd="0" destOrd="0" presId="urn:microsoft.com/office/officeart/2008/layout/HalfCircleOrganizationChart"/>
    <dgm:cxn modelId="{65696A86-38A4-4D8C-8CE4-716A05F5F47A}" type="presOf" srcId="{3A363A2B-B650-40C7-B7B8-359F700B3DD3}" destId="{E222EFAC-1D90-4305-BE7C-04E86E692B04}" srcOrd="1" destOrd="0" presId="urn:microsoft.com/office/officeart/2008/layout/HalfCircleOrganizationChart"/>
    <dgm:cxn modelId="{33BD379D-71E0-470A-9BF4-7DE7CE4FDBC9}" srcId="{93F1F02F-2608-438D-BC55-D865C50EB84D}" destId="{0B19D370-ED2B-418C-86D5-82309C71A71C}" srcOrd="0" destOrd="0" parTransId="{AAC45001-BA3F-473D-BA1C-0C245BA9738F}" sibTransId="{C1DF7165-88BA-432D-B6DE-69E01F7CAC75}"/>
    <dgm:cxn modelId="{6536C3B6-23EC-4192-84D8-1B5585AF2DC6}" type="presOf" srcId="{E56118BB-8486-48BA-AAEC-90DB895A0F5C}" destId="{1AE1E442-D845-4D78-8465-E4D434BF8605}" srcOrd="0" destOrd="0" presId="urn:microsoft.com/office/officeart/2008/layout/HalfCircleOrganizationChart"/>
    <dgm:cxn modelId="{038A02C2-14F9-490D-9F92-C1057B0C169B}" type="presOf" srcId="{4376D10D-EF3C-4148-AD28-762DAF30A166}" destId="{E073B210-11AA-436E-A336-2042AF5BB31F}" srcOrd="1" destOrd="0" presId="urn:microsoft.com/office/officeart/2008/layout/HalfCircleOrganizationChart"/>
    <dgm:cxn modelId="{20DE0BC2-448F-4BC9-937B-52247FD23CF3}" type="presOf" srcId="{80A0D928-892C-4072-AE30-210FAF39F929}" destId="{AED56094-B780-46D1-8359-817844EE2978}" srcOrd="0" destOrd="0" presId="urn:microsoft.com/office/officeart/2008/layout/HalfCircleOrganizationChart"/>
    <dgm:cxn modelId="{4E8E13CC-9C44-4C7A-9E5E-32C705A36547}" srcId="{0B19D370-ED2B-418C-86D5-82309C71A71C}" destId="{3A363A2B-B650-40C7-B7B8-359F700B3DD3}" srcOrd="1" destOrd="0" parTransId="{EF4B4A4F-7784-466E-83E3-4042DB68CB92}" sibTransId="{2BE66323-30CB-4956-88B4-0011DCF65574}"/>
    <dgm:cxn modelId="{74B13AD6-B5A9-4438-9E13-905AB5F427C5}" type="presOf" srcId="{0B19D370-ED2B-418C-86D5-82309C71A71C}" destId="{79D6C52B-973F-4259-BE80-B1CF2DC97497}" srcOrd="1" destOrd="0" presId="urn:microsoft.com/office/officeart/2008/layout/HalfCircleOrganizationChart"/>
    <dgm:cxn modelId="{9E2FE3D9-E74C-4E18-B07D-4232D67BB8E5}" srcId="{0B19D370-ED2B-418C-86D5-82309C71A71C}" destId="{4376D10D-EF3C-4148-AD28-762DAF30A166}" srcOrd="0" destOrd="0" parTransId="{E56118BB-8486-48BA-AAEC-90DB895A0F5C}" sibTransId="{ED2B1BD1-42E8-4DCC-B1D6-0F3FA7628132}"/>
    <dgm:cxn modelId="{A6A9C7DC-DA50-4EA9-A256-168CF1BACC32}" type="presOf" srcId="{EF4B4A4F-7784-466E-83E3-4042DB68CB92}" destId="{98C029FB-1EB9-4E79-A176-6A643A097F9E}" srcOrd="0" destOrd="0" presId="urn:microsoft.com/office/officeart/2008/layout/HalfCircleOrganizationChart"/>
    <dgm:cxn modelId="{B5928BE3-4BA8-4B84-8826-A837DADFD50F}" srcId="{0B19D370-ED2B-418C-86D5-82309C71A71C}" destId="{80A0D928-892C-4072-AE30-210FAF39F929}" srcOrd="2" destOrd="0" parTransId="{3A96E542-3763-4C5F-89DC-C47DED51E777}" sibTransId="{363EB261-11AF-4DF9-B1E3-D959E237A112}"/>
    <dgm:cxn modelId="{804A66F1-6E44-440A-931B-EF9B2860A591}" type="presOf" srcId="{0B19D370-ED2B-418C-86D5-82309C71A71C}" destId="{717D0397-F32E-4976-B293-38D8F7968BA5}" srcOrd="0" destOrd="0" presId="urn:microsoft.com/office/officeart/2008/layout/HalfCircleOrganizationChart"/>
    <dgm:cxn modelId="{83F111F8-10C4-4218-A67C-9016ABB103BB}" type="presOf" srcId="{93F1F02F-2608-438D-BC55-D865C50EB84D}" destId="{9F3126EF-D0A6-473D-99F3-AE0D06CC3AB0}" srcOrd="0" destOrd="0" presId="urn:microsoft.com/office/officeart/2008/layout/HalfCircleOrganizationChart"/>
    <dgm:cxn modelId="{39604196-43BE-46C3-B0B6-5B29030155F5}" type="presParOf" srcId="{9F3126EF-D0A6-473D-99F3-AE0D06CC3AB0}" destId="{BB1393BF-91B5-4494-A2A5-170A3F93F848}" srcOrd="0" destOrd="0" presId="urn:microsoft.com/office/officeart/2008/layout/HalfCircleOrganizationChart"/>
    <dgm:cxn modelId="{56BEEFA5-095A-48E0-BEDA-537721794838}" type="presParOf" srcId="{BB1393BF-91B5-4494-A2A5-170A3F93F848}" destId="{035560D6-6F02-44E4-9FBC-6BD235B2FF4C}" srcOrd="0" destOrd="0" presId="urn:microsoft.com/office/officeart/2008/layout/HalfCircleOrganizationChart"/>
    <dgm:cxn modelId="{243C3B6B-E9C4-40B1-81ED-D15DA87224C2}" type="presParOf" srcId="{035560D6-6F02-44E4-9FBC-6BD235B2FF4C}" destId="{717D0397-F32E-4976-B293-38D8F7968BA5}" srcOrd="0" destOrd="0" presId="urn:microsoft.com/office/officeart/2008/layout/HalfCircleOrganizationChart"/>
    <dgm:cxn modelId="{9F34977E-DD20-49F8-A157-B65BACEDFDFF}" type="presParOf" srcId="{035560D6-6F02-44E4-9FBC-6BD235B2FF4C}" destId="{FB3A0471-2795-4343-A25C-88E3F94C43D8}" srcOrd="1" destOrd="0" presId="urn:microsoft.com/office/officeart/2008/layout/HalfCircleOrganizationChart"/>
    <dgm:cxn modelId="{623FADCB-68C0-497B-813E-64019508DF21}" type="presParOf" srcId="{035560D6-6F02-44E4-9FBC-6BD235B2FF4C}" destId="{ECBE8FD9-C335-43FA-88E1-20568484A6D4}" srcOrd="2" destOrd="0" presId="urn:microsoft.com/office/officeart/2008/layout/HalfCircleOrganizationChart"/>
    <dgm:cxn modelId="{146DF892-0A1B-45FF-B650-0E0DDADEFD84}" type="presParOf" srcId="{035560D6-6F02-44E4-9FBC-6BD235B2FF4C}" destId="{79D6C52B-973F-4259-BE80-B1CF2DC97497}" srcOrd="3" destOrd="0" presId="urn:microsoft.com/office/officeart/2008/layout/HalfCircleOrganizationChart"/>
    <dgm:cxn modelId="{C469801C-79D4-4677-B41A-D572E93D25F7}" type="presParOf" srcId="{BB1393BF-91B5-4494-A2A5-170A3F93F848}" destId="{819DCFC6-FCC8-4750-AAAD-D2A1855AC80F}" srcOrd="1" destOrd="0" presId="urn:microsoft.com/office/officeart/2008/layout/HalfCircleOrganizationChart"/>
    <dgm:cxn modelId="{05C1F362-51D9-446E-840F-7920F6508CBC}" type="presParOf" srcId="{819DCFC6-FCC8-4750-AAAD-D2A1855AC80F}" destId="{1AE1E442-D845-4D78-8465-E4D434BF8605}" srcOrd="0" destOrd="0" presId="urn:microsoft.com/office/officeart/2008/layout/HalfCircleOrganizationChart"/>
    <dgm:cxn modelId="{DE4AD49A-4884-49F8-8C2D-6CB5ABB29724}" type="presParOf" srcId="{819DCFC6-FCC8-4750-AAAD-D2A1855AC80F}" destId="{9DC8985C-1601-44D2-9C97-125E51F9C64E}" srcOrd="1" destOrd="0" presId="urn:microsoft.com/office/officeart/2008/layout/HalfCircleOrganizationChart"/>
    <dgm:cxn modelId="{706E8934-CD00-47FF-A2EA-51292A92FD9B}" type="presParOf" srcId="{9DC8985C-1601-44D2-9C97-125E51F9C64E}" destId="{32C3C7A2-1A9F-4511-BCC0-6B98E9476184}" srcOrd="0" destOrd="0" presId="urn:microsoft.com/office/officeart/2008/layout/HalfCircleOrganizationChart"/>
    <dgm:cxn modelId="{FD119766-379C-4F98-B3AB-E28415D78931}" type="presParOf" srcId="{32C3C7A2-1A9F-4511-BCC0-6B98E9476184}" destId="{9334259A-C658-46C1-B404-38D785AE5287}" srcOrd="0" destOrd="0" presId="urn:microsoft.com/office/officeart/2008/layout/HalfCircleOrganizationChart"/>
    <dgm:cxn modelId="{911A36C7-7DB1-4782-8EC1-83356EC6568D}" type="presParOf" srcId="{32C3C7A2-1A9F-4511-BCC0-6B98E9476184}" destId="{75A5218B-4188-4631-82EA-F8A222458DD1}" srcOrd="1" destOrd="0" presId="urn:microsoft.com/office/officeart/2008/layout/HalfCircleOrganizationChart"/>
    <dgm:cxn modelId="{CC7BA97D-75B9-4835-B818-01E0C4349661}" type="presParOf" srcId="{32C3C7A2-1A9F-4511-BCC0-6B98E9476184}" destId="{1DB3BE23-1C24-40C6-A08A-C9E88E27EB06}" srcOrd="2" destOrd="0" presId="urn:microsoft.com/office/officeart/2008/layout/HalfCircleOrganizationChart"/>
    <dgm:cxn modelId="{D4ADD283-9709-4807-B4C6-9064A338DA07}" type="presParOf" srcId="{32C3C7A2-1A9F-4511-BCC0-6B98E9476184}" destId="{E073B210-11AA-436E-A336-2042AF5BB31F}" srcOrd="3" destOrd="0" presId="urn:microsoft.com/office/officeart/2008/layout/HalfCircleOrganizationChart"/>
    <dgm:cxn modelId="{0FE52352-475D-49BD-8CD9-7F768D76E2A0}" type="presParOf" srcId="{9DC8985C-1601-44D2-9C97-125E51F9C64E}" destId="{3E9105E8-8566-4C7F-903F-EC5A6CDEED64}" srcOrd="1" destOrd="0" presId="urn:microsoft.com/office/officeart/2008/layout/HalfCircleOrganizationChart"/>
    <dgm:cxn modelId="{D0F8D715-B501-46BF-804A-C8CCBEA7C3F4}" type="presParOf" srcId="{9DC8985C-1601-44D2-9C97-125E51F9C64E}" destId="{3ADBE089-72F9-42F2-B321-30212BC09532}" srcOrd="2" destOrd="0" presId="urn:microsoft.com/office/officeart/2008/layout/HalfCircleOrganizationChart"/>
    <dgm:cxn modelId="{E1C77546-A3A0-4CCE-B63F-7F582892C1DF}" type="presParOf" srcId="{819DCFC6-FCC8-4750-AAAD-D2A1855AC80F}" destId="{98C029FB-1EB9-4E79-A176-6A643A097F9E}" srcOrd="2" destOrd="0" presId="urn:microsoft.com/office/officeart/2008/layout/HalfCircleOrganizationChart"/>
    <dgm:cxn modelId="{42ED176F-E058-47BC-87C5-6CBA963A5656}" type="presParOf" srcId="{819DCFC6-FCC8-4750-AAAD-D2A1855AC80F}" destId="{E5543995-311B-43DB-81CF-41E2B6DFF186}" srcOrd="3" destOrd="0" presId="urn:microsoft.com/office/officeart/2008/layout/HalfCircleOrganizationChart"/>
    <dgm:cxn modelId="{F1A9EE15-2697-4DAE-B2BB-A14CE705DC9A}" type="presParOf" srcId="{E5543995-311B-43DB-81CF-41E2B6DFF186}" destId="{8009E073-9768-4D8A-B918-3B02F61407C7}" srcOrd="0" destOrd="0" presId="urn:microsoft.com/office/officeart/2008/layout/HalfCircleOrganizationChart"/>
    <dgm:cxn modelId="{454BE4A3-DE0B-4DFC-9796-BADFE21D96A1}" type="presParOf" srcId="{8009E073-9768-4D8A-B918-3B02F61407C7}" destId="{F0EEE76B-93C8-4519-9DBA-4EAF9C0A3AA1}" srcOrd="0" destOrd="0" presId="urn:microsoft.com/office/officeart/2008/layout/HalfCircleOrganizationChart"/>
    <dgm:cxn modelId="{CA7D4A68-B273-4BD2-97A5-A718DCC6E792}" type="presParOf" srcId="{8009E073-9768-4D8A-B918-3B02F61407C7}" destId="{E2870C87-1963-47DA-9932-0C2BA8FEB2A7}" srcOrd="1" destOrd="0" presId="urn:microsoft.com/office/officeart/2008/layout/HalfCircleOrganizationChart"/>
    <dgm:cxn modelId="{FB56876D-49A8-4967-A57E-548453ECB11D}" type="presParOf" srcId="{8009E073-9768-4D8A-B918-3B02F61407C7}" destId="{F27FA6C4-B610-4595-898C-0E093C12B199}" srcOrd="2" destOrd="0" presId="urn:microsoft.com/office/officeart/2008/layout/HalfCircleOrganizationChart"/>
    <dgm:cxn modelId="{C77969B1-1BF4-4E7F-B105-F378CDC85E47}" type="presParOf" srcId="{8009E073-9768-4D8A-B918-3B02F61407C7}" destId="{E222EFAC-1D90-4305-BE7C-04E86E692B04}" srcOrd="3" destOrd="0" presId="urn:microsoft.com/office/officeart/2008/layout/HalfCircleOrganizationChart"/>
    <dgm:cxn modelId="{25EB72FB-94D9-4327-B7D6-59EB7D9D7B46}" type="presParOf" srcId="{E5543995-311B-43DB-81CF-41E2B6DFF186}" destId="{B5C9228C-11AD-4367-A32E-A6187616A2D2}" srcOrd="1" destOrd="0" presId="urn:microsoft.com/office/officeart/2008/layout/HalfCircleOrganizationChart"/>
    <dgm:cxn modelId="{B6AE340C-5C75-40D9-A277-C43A4D695208}" type="presParOf" srcId="{E5543995-311B-43DB-81CF-41E2B6DFF186}" destId="{BF68C63D-9ED3-4FF7-BA0A-6F747772BFFB}" srcOrd="2" destOrd="0" presId="urn:microsoft.com/office/officeart/2008/layout/HalfCircleOrganizationChart"/>
    <dgm:cxn modelId="{AFD0334C-DFFC-4D70-874F-00FE959DC786}" type="presParOf" srcId="{819DCFC6-FCC8-4750-AAAD-D2A1855AC80F}" destId="{A3F76148-F280-4EB3-9180-FC62C13ED6FA}" srcOrd="4" destOrd="0" presId="urn:microsoft.com/office/officeart/2008/layout/HalfCircleOrganizationChart"/>
    <dgm:cxn modelId="{25671D3D-5051-4B72-804D-6FCC15479FCD}" type="presParOf" srcId="{819DCFC6-FCC8-4750-AAAD-D2A1855AC80F}" destId="{8B78497B-6C51-4E6E-96EA-163359021C32}" srcOrd="5" destOrd="0" presId="urn:microsoft.com/office/officeart/2008/layout/HalfCircleOrganizationChart"/>
    <dgm:cxn modelId="{70D9679F-F82E-4E15-9572-81E0E2C4E53E}" type="presParOf" srcId="{8B78497B-6C51-4E6E-96EA-163359021C32}" destId="{2693E626-93A7-4641-B385-D274725DDE14}" srcOrd="0" destOrd="0" presId="urn:microsoft.com/office/officeart/2008/layout/HalfCircleOrganizationChart"/>
    <dgm:cxn modelId="{4C38EF4D-40AF-4F24-9EF2-B85FB94ECF5B}" type="presParOf" srcId="{2693E626-93A7-4641-B385-D274725DDE14}" destId="{AED56094-B780-46D1-8359-817844EE2978}" srcOrd="0" destOrd="0" presId="urn:microsoft.com/office/officeart/2008/layout/HalfCircleOrganizationChart"/>
    <dgm:cxn modelId="{DB061949-7E58-4185-B051-6D75000CA330}" type="presParOf" srcId="{2693E626-93A7-4641-B385-D274725DDE14}" destId="{55B841C7-9A79-436F-A50F-69E9DD5F909A}" srcOrd="1" destOrd="0" presId="urn:microsoft.com/office/officeart/2008/layout/HalfCircleOrganizationChart"/>
    <dgm:cxn modelId="{77337503-6DF0-4CBB-A181-B1109EC5954C}" type="presParOf" srcId="{2693E626-93A7-4641-B385-D274725DDE14}" destId="{3198F102-13B0-4A5E-9A82-DFECF30E6B82}" srcOrd="2" destOrd="0" presId="urn:microsoft.com/office/officeart/2008/layout/HalfCircleOrganizationChart"/>
    <dgm:cxn modelId="{74FE8F5B-E872-4BA5-934E-25FDADAC0ED6}" type="presParOf" srcId="{2693E626-93A7-4641-B385-D274725DDE14}" destId="{B5B73582-0657-4CE9-9E42-0411D374EFDF}" srcOrd="3" destOrd="0" presId="urn:microsoft.com/office/officeart/2008/layout/HalfCircleOrganizationChart"/>
    <dgm:cxn modelId="{CF113485-21C8-4B81-A407-201D0AA33FCD}" type="presParOf" srcId="{8B78497B-6C51-4E6E-96EA-163359021C32}" destId="{F48CE34F-620B-4C6E-B57B-2853B85D2BF4}" srcOrd="1" destOrd="0" presId="urn:microsoft.com/office/officeart/2008/layout/HalfCircleOrganizationChart"/>
    <dgm:cxn modelId="{62D5B4F5-6020-4EF7-AA89-8F31BEDAAFC0}" type="presParOf" srcId="{8B78497B-6C51-4E6E-96EA-163359021C32}" destId="{4533793E-956F-4140-82F6-42C9652739E0}" srcOrd="2" destOrd="0" presId="urn:microsoft.com/office/officeart/2008/layout/HalfCircleOrganizationChart"/>
    <dgm:cxn modelId="{054E4081-096D-446C-87F4-480D63D2301B}" type="presParOf" srcId="{819DCFC6-FCC8-4750-AAAD-D2A1855AC80F}" destId="{F1068AF2-62D2-46BF-B484-0564E414B5EC}" srcOrd="6" destOrd="0" presId="urn:microsoft.com/office/officeart/2008/layout/HalfCircleOrganizationChart"/>
    <dgm:cxn modelId="{BD22DE89-62D8-479D-8484-67030F077381}" type="presParOf" srcId="{819DCFC6-FCC8-4750-AAAD-D2A1855AC80F}" destId="{06FF4939-3F77-476E-99C0-D89A38302C88}" srcOrd="7" destOrd="0" presId="urn:microsoft.com/office/officeart/2008/layout/HalfCircleOrganizationChart"/>
    <dgm:cxn modelId="{69F1FB89-2A6E-44ED-8329-EE46BF5D6A67}" type="presParOf" srcId="{06FF4939-3F77-476E-99C0-D89A38302C88}" destId="{1FC8EFBA-B4F2-443E-AB35-56C5E8547503}" srcOrd="0" destOrd="0" presId="urn:microsoft.com/office/officeart/2008/layout/HalfCircleOrganizationChart"/>
    <dgm:cxn modelId="{D6B36EFC-53D7-45C9-83A5-0769D38D7183}" type="presParOf" srcId="{1FC8EFBA-B4F2-443E-AB35-56C5E8547503}" destId="{836A2150-94F4-4138-9D71-3FDC87ACC06E}" srcOrd="0" destOrd="0" presId="urn:microsoft.com/office/officeart/2008/layout/HalfCircleOrganizationChart"/>
    <dgm:cxn modelId="{C65A273A-A989-487A-8D5B-5F8B08E79D36}" type="presParOf" srcId="{1FC8EFBA-B4F2-443E-AB35-56C5E8547503}" destId="{2D8BC115-0F46-43ED-9344-1B848074B753}" srcOrd="1" destOrd="0" presId="urn:microsoft.com/office/officeart/2008/layout/HalfCircleOrganizationChart"/>
    <dgm:cxn modelId="{68795D09-0C35-458B-9C93-04537A190450}" type="presParOf" srcId="{1FC8EFBA-B4F2-443E-AB35-56C5E8547503}" destId="{1E329A1E-53B3-4ECD-A8C1-213C7A2E523E}" srcOrd="2" destOrd="0" presId="urn:microsoft.com/office/officeart/2008/layout/HalfCircleOrganizationChart"/>
    <dgm:cxn modelId="{1F76BE27-8225-45D8-B9AB-9A6996B696A8}" type="presParOf" srcId="{1FC8EFBA-B4F2-443E-AB35-56C5E8547503}" destId="{CC15345F-9517-4AC3-9778-9DB291959AC2}" srcOrd="3" destOrd="0" presId="urn:microsoft.com/office/officeart/2008/layout/HalfCircleOrganizationChart"/>
    <dgm:cxn modelId="{32987EE4-B2BD-4A1D-BFC9-9578727AEA6F}" type="presParOf" srcId="{06FF4939-3F77-476E-99C0-D89A38302C88}" destId="{8B80A284-B52F-44F6-AE11-F481C93183AE}" srcOrd="1" destOrd="0" presId="urn:microsoft.com/office/officeart/2008/layout/HalfCircleOrganizationChart"/>
    <dgm:cxn modelId="{0387712B-0C32-43EF-AAED-EF555AC24A10}" type="presParOf" srcId="{06FF4939-3F77-476E-99C0-D89A38302C88}" destId="{D3BEADC7-C61A-4792-B532-4F36B72403FC}" srcOrd="2" destOrd="0" presId="urn:microsoft.com/office/officeart/2008/layout/HalfCircleOrganizationChart"/>
    <dgm:cxn modelId="{87B59301-F064-4482-BE02-6DA144800305}" type="presParOf" srcId="{BB1393BF-91B5-4494-A2A5-170A3F93F848}" destId="{42B8342B-799D-4401-860B-3AF900A5E61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BEF237-DC6C-4991-A7A4-26BBA4282A33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2380DB36-23DB-4816-A82F-B5A5C3DA0F73}">
      <dgm:prSet custT="1"/>
      <dgm:spPr/>
      <dgm:t>
        <a:bodyPr/>
        <a:lstStyle/>
        <a:p>
          <a:r>
            <a:rPr lang="en-GB" sz="1800" dirty="0"/>
            <a:t>Renovation roadmaps &amp; scenarios for pilot countries</a:t>
          </a:r>
          <a:endParaRPr lang="de-DE" sz="1800" dirty="0"/>
        </a:p>
      </dgm:t>
    </dgm:pt>
    <dgm:pt modelId="{1129D84F-B2F6-47B3-A9AE-0FA9781B2ECB}" type="parTrans" cxnId="{D9683F5D-625E-45AA-B48A-C6EC9FC6B7AA}">
      <dgm:prSet/>
      <dgm:spPr/>
      <dgm:t>
        <a:bodyPr/>
        <a:lstStyle/>
        <a:p>
          <a:endParaRPr lang="de-DE" sz="1800"/>
        </a:p>
      </dgm:t>
    </dgm:pt>
    <dgm:pt modelId="{9B9A36AF-E4AD-4726-B584-4A4022497113}" type="sibTrans" cxnId="{D9683F5D-625E-45AA-B48A-C6EC9FC6B7AA}">
      <dgm:prSet/>
      <dgm:spPr/>
      <dgm:t>
        <a:bodyPr/>
        <a:lstStyle/>
        <a:p>
          <a:endParaRPr lang="de-DE" sz="1800"/>
        </a:p>
      </dgm:t>
    </dgm:pt>
    <dgm:pt modelId="{1A548A54-7CA5-41A9-8380-D15FF4EB239F}">
      <dgm:prSet custT="1"/>
      <dgm:spPr/>
      <dgm:t>
        <a:bodyPr/>
        <a:lstStyle/>
        <a:p>
          <a:r>
            <a:rPr lang="en-GB" sz="1800" dirty="0"/>
            <a:t>Renovation scenario planner + guidelines</a:t>
          </a:r>
          <a:endParaRPr lang="de-DE" sz="1800" dirty="0"/>
        </a:p>
      </dgm:t>
    </dgm:pt>
    <dgm:pt modelId="{523FFBA4-87B3-475E-81A4-C9F470D0A8B1}" type="parTrans" cxnId="{C7E21D92-BEFF-4014-8F14-9AC53A3B5BF4}">
      <dgm:prSet/>
      <dgm:spPr/>
      <dgm:t>
        <a:bodyPr/>
        <a:lstStyle/>
        <a:p>
          <a:endParaRPr lang="de-DE" sz="1800"/>
        </a:p>
      </dgm:t>
    </dgm:pt>
    <dgm:pt modelId="{2BA1B5D2-3F08-437E-9D07-F20771552E50}" type="sibTrans" cxnId="{C7E21D92-BEFF-4014-8F14-9AC53A3B5BF4}">
      <dgm:prSet/>
      <dgm:spPr/>
      <dgm:t>
        <a:bodyPr/>
        <a:lstStyle/>
        <a:p>
          <a:endParaRPr lang="de-DE" sz="1800"/>
        </a:p>
      </dgm:t>
    </dgm:pt>
    <dgm:pt modelId="{E5181EE3-9324-4268-B113-BE5290FB39C6}" type="pres">
      <dgm:prSet presAssocID="{EDBEF237-DC6C-4991-A7A4-26BBA4282A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3D1F01-51E6-455D-9133-DF392F549C69}" type="pres">
      <dgm:prSet presAssocID="{2380DB36-23DB-4816-A82F-B5A5C3DA0F73}" presName="vertOne" presStyleCnt="0"/>
      <dgm:spPr/>
    </dgm:pt>
    <dgm:pt modelId="{8829DF03-5285-460C-9610-15705C9DF8AF}" type="pres">
      <dgm:prSet presAssocID="{2380DB36-23DB-4816-A82F-B5A5C3DA0F73}" presName="txOne" presStyleLbl="node0" presStyleIdx="0" presStyleCnt="2" custLinFactNeighborX="-9335" custLinFactNeighborY="-3760">
        <dgm:presLayoutVars>
          <dgm:chPref val="3"/>
        </dgm:presLayoutVars>
      </dgm:prSet>
      <dgm:spPr/>
    </dgm:pt>
    <dgm:pt modelId="{519483E2-3445-40DC-99AA-441A0B33201C}" type="pres">
      <dgm:prSet presAssocID="{2380DB36-23DB-4816-A82F-B5A5C3DA0F73}" presName="horzOne" presStyleCnt="0"/>
      <dgm:spPr/>
    </dgm:pt>
    <dgm:pt modelId="{A00B3802-9651-457F-BB09-32613B6C5E8B}" type="pres">
      <dgm:prSet presAssocID="{9B9A36AF-E4AD-4726-B584-4A4022497113}" presName="sibSpaceOne" presStyleCnt="0"/>
      <dgm:spPr/>
    </dgm:pt>
    <dgm:pt modelId="{4A9D1840-B8EB-465B-9F53-E6BAD233F015}" type="pres">
      <dgm:prSet presAssocID="{1A548A54-7CA5-41A9-8380-D15FF4EB239F}" presName="vertOne" presStyleCnt="0"/>
      <dgm:spPr/>
    </dgm:pt>
    <dgm:pt modelId="{6514BDB5-D1B8-4360-87DC-BB8C65B3B2D2}" type="pres">
      <dgm:prSet presAssocID="{1A548A54-7CA5-41A9-8380-D15FF4EB239F}" presName="txOne" presStyleLbl="node0" presStyleIdx="1" presStyleCnt="2">
        <dgm:presLayoutVars>
          <dgm:chPref val="3"/>
        </dgm:presLayoutVars>
      </dgm:prSet>
      <dgm:spPr/>
    </dgm:pt>
    <dgm:pt modelId="{6D726B0B-4D70-49F7-B14C-102ED96BFD3D}" type="pres">
      <dgm:prSet presAssocID="{1A548A54-7CA5-41A9-8380-D15FF4EB239F}" presName="horzOne" presStyleCnt="0"/>
      <dgm:spPr/>
    </dgm:pt>
  </dgm:ptLst>
  <dgm:cxnLst>
    <dgm:cxn modelId="{786D9E09-4D2A-4485-AC83-A9AB3D7B9223}" type="presOf" srcId="{EDBEF237-DC6C-4991-A7A4-26BBA4282A33}" destId="{E5181EE3-9324-4268-B113-BE5290FB39C6}" srcOrd="0" destOrd="0" presId="urn:microsoft.com/office/officeart/2005/8/layout/hierarchy4"/>
    <dgm:cxn modelId="{E184E409-1593-4F84-AFE3-28C62007E1DA}" type="presOf" srcId="{1A548A54-7CA5-41A9-8380-D15FF4EB239F}" destId="{6514BDB5-D1B8-4360-87DC-BB8C65B3B2D2}" srcOrd="0" destOrd="0" presId="urn:microsoft.com/office/officeart/2005/8/layout/hierarchy4"/>
    <dgm:cxn modelId="{D9683F5D-625E-45AA-B48A-C6EC9FC6B7AA}" srcId="{EDBEF237-DC6C-4991-A7A4-26BBA4282A33}" destId="{2380DB36-23DB-4816-A82F-B5A5C3DA0F73}" srcOrd="0" destOrd="0" parTransId="{1129D84F-B2F6-47B3-A9AE-0FA9781B2ECB}" sibTransId="{9B9A36AF-E4AD-4726-B584-4A4022497113}"/>
    <dgm:cxn modelId="{69858D88-E5C4-49D8-A38B-DBA1B63E843C}" type="presOf" srcId="{2380DB36-23DB-4816-A82F-B5A5C3DA0F73}" destId="{8829DF03-5285-460C-9610-15705C9DF8AF}" srcOrd="0" destOrd="0" presId="urn:microsoft.com/office/officeart/2005/8/layout/hierarchy4"/>
    <dgm:cxn modelId="{C7E21D92-BEFF-4014-8F14-9AC53A3B5BF4}" srcId="{EDBEF237-DC6C-4991-A7A4-26BBA4282A33}" destId="{1A548A54-7CA5-41A9-8380-D15FF4EB239F}" srcOrd="1" destOrd="0" parTransId="{523FFBA4-87B3-475E-81A4-C9F470D0A8B1}" sibTransId="{2BA1B5D2-3F08-437E-9D07-F20771552E50}"/>
    <dgm:cxn modelId="{B6F61E1B-0441-40DB-8444-62B23BFE9509}" type="presParOf" srcId="{E5181EE3-9324-4268-B113-BE5290FB39C6}" destId="{343D1F01-51E6-455D-9133-DF392F549C69}" srcOrd="0" destOrd="0" presId="urn:microsoft.com/office/officeart/2005/8/layout/hierarchy4"/>
    <dgm:cxn modelId="{F4984870-2142-440D-B819-E8E849D7E582}" type="presParOf" srcId="{343D1F01-51E6-455D-9133-DF392F549C69}" destId="{8829DF03-5285-460C-9610-15705C9DF8AF}" srcOrd="0" destOrd="0" presId="urn:microsoft.com/office/officeart/2005/8/layout/hierarchy4"/>
    <dgm:cxn modelId="{417413D0-0079-4697-8540-91B13B46FD15}" type="presParOf" srcId="{343D1F01-51E6-455D-9133-DF392F549C69}" destId="{519483E2-3445-40DC-99AA-441A0B33201C}" srcOrd="1" destOrd="0" presId="urn:microsoft.com/office/officeart/2005/8/layout/hierarchy4"/>
    <dgm:cxn modelId="{81CA5CF1-F7C7-4EDC-A46D-61E5432A8FCD}" type="presParOf" srcId="{E5181EE3-9324-4268-B113-BE5290FB39C6}" destId="{A00B3802-9651-457F-BB09-32613B6C5E8B}" srcOrd="1" destOrd="0" presId="urn:microsoft.com/office/officeart/2005/8/layout/hierarchy4"/>
    <dgm:cxn modelId="{D9811E34-89F7-4DE6-96DE-E03597507A01}" type="presParOf" srcId="{E5181EE3-9324-4268-B113-BE5290FB39C6}" destId="{4A9D1840-B8EB-465B-9F53-E6BAD233F015}" srcOrd="2" destOrd="0" presId="urn:microsoft.com/office/officeart/2005/8/layout/hierarchy4"/>
    <dgm:cxn modelId="{5BA20997-A6F9-4165-A14E-B26BB7BA4118}" type="presParOf" srcId="{4A9D1840-B8EB-465B-9F53-E6BAD233F015}" destId="{6514BDB5-D1B8-4360-87DC-BB8C65B3B2D2}" srcOrd="0" destOrd="0" presId="urn:microsoft.com/office/officeart/2005/8/layout/hierarchy4"/>
    <dgm:cxn modelId="{48BC7F43-3FCF-430D-A663-B1BEA8D942F6}" type="presParOf" srcId="{4A9D1840-B8EB-465B-9F53-E6BAD233F015}" destId="{6D726B0B-4D70-49F7-B14C-102ED96BFD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0D2D2-7B91-4CDA-9FB8-227723CEDFC5}">
      <dsp:nvSpPr>
        <dsp:cNvPr id="0" name=""/>
        <dsp:cNvSpPr/>
      </dsp:nvSpPr>
      <dsp:spPr>
        <a:xfrm>
          <a:off x="5800603" y="1492608"/>
          <a:ext cx="4674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7455" y="45720"/>
              </a:lnTo>
            </a:path>
          </a:pathLst>
        </a:cu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D4DDE-865D-4265-8AFA-262564114AC4}">
      <dsp:nvSpPr>
        <dsp:cNvPr id="0" name=""/>
        <dsp:cNvSpPr/>
      </dsp:nvSpPr>
      <dsp:spPr>
        <a:xfrm>
          <a:off x="2668677" y="1492608"/>
          <a:ext cx="4674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7455" y="45720"/>
              </a:lnTo>
            </a:path>
          </a:pathLst>
        </a:cu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58F87-6C2A-4217-9D69-77882F2F929C}">
      <dsp:nvSpPr>
        <dsp:cNvPr id="0" name=""/>
        <dsp:cNvSpPr/>
      </dsp:nvSpPr>
      <dsp:spPr>
        <a:xfrm>
          <a:off x="4207" y="932988"/>
          <a:ext cx="2664470" cy="1210679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LIFE-2024-CET</a:t>
          </a:r>
          <a:endParaRPr lang="de-DE" sz="1600" kern="1200"/>
        </a:p>
      </dsp:txBody>
      <dsp:txXfrm>
        <a:off x="4207" y="932988"/>
        <a:ext cx="2664470" cy="1210679"/>
      </dsp:txXfrm>
    </dsp:sp>
    <dsp:sp modelId="{F734C490-5C3D-4971-A75D-2270D8B8504A}">
      <dsp:nvSpPr>
        <dsp:cNvPr id="0" name=""/>
        <dsp:cNvSpPr/>
      </dsp:nvSpPr>
      <dsp:spPr>
        <a:xfrm>
          <a:off x="3136132" y="932988"/>
          <a:ext cx="2664470" cy="12106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268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Towards an effective implementation of key legislation in the field of sustainable energy</a:t>
          </a:r>
          <a:endParaRPr lang="de-DE" sz="1600" kern="1200" dirty="0"/>
        </a:p>
      </dsp:txBody>
      <dsp:txXfrm>
        <a:off x="3136132" y="932988"/>
        <a:ext cx="2664470" cy="1210679"/>
      </dsp:txXfrm>
    </dsp:sp>
    <dsp:sp modelId="{307066DD-D684-4C70-8735-9D850156EB73}">
      <dsp:nvSpPr>
        <dsp:cNvPr id="0" name=""/>
        <dsp:cNvSpPr/>
      </dsp:nvSpPr>
      <dsp:spPr>
        <a:xfrm>
          <a:off x="6268058" y="932988"/>
          <a:ext cx="2664470" cy="12106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268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Scope C: Support for the implementation of the Energy Performance of Buildings Directive</a:t>
          </a:r>
          <a:endParaRPr lang="de-DE" sz="1600" kern="1200" dirty="0"/>
        </a:p>
      </dsp:txBody>
      <dsp:txXfrm>
        <a:off x="6268058" y="932988"/>
        <a:ext cx="2664470" cy="12106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196B-911C-42E4-A2B2-0A5DF37ADD36}">
      <dsp:nvSpPr>
        <dsp:cNvPr id="0" name=""/>
        <dsp:cNvSpPr/>
      </dsp:nvSpPr>
      <dsp:spPr>
        <a:xfrm>
          <a:off x="5676900" y="4606295"/>
          <a:ext cx="4497941" cy="494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30"/>
              </a:lnTo>
              <a:lnTo>
                <a:pt x="4497941" y="247030"/>
              </a:lnTo>
              <a:lnTo>
                <a:pt x="4497941" y="4940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6B5B8-3452-49FB-921A-EC6EB85A4AB1}">
      <dsp:nvSpPr>
        <dsp:cNvPr id="0" name=""/>
        <dsp:cNvSpPr/>
      </dsp:nvSpPr>
      <dsp:spPr>
        <a:xfrm>
          <a:off x="5676900" y="4606295"/>
          <a:ext cx="1440963" cy="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72"/>
              </a:lnTo>
              <a:lnTo>
                <a:pt x="1440963" y="245072"/>
              </a:lnTo>
              <a:lnTo>
                <a:pt x="1440963" y="4921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BD8DE-9FE8-493C-B076-C2287E743D68}">
      <dsp:nvSpPr>
        <dsp:cNvPr id="0" name=""/>
        <dsp:cNvSpPr/>
      </dsp:nvSpPr>
      <dsp:spPr>
        <a:xfrm>
          <a:off x="4025690" y="4606295"/>
          <a:ext cx="1651209" cy="494060"/>
        </a:xfrm>
        <a:custGeom>
          <a:avLst/>
          <a:gdLst/>
          <a:ahLst/>
          <a:cxnLst/>
          <a:rect l="0" t="0" r="0" b="0"/>
          <a:pathLst>
            <a:path>
              <a:moveTo>
                <a:pt x="1651209" y="0"/>
              </a:moveTo>
              <a:lnTo>
                <a:pt x="1651209" y="247030"/>
              </a:lnTo>
              <a:lnTo>
                <a:pt x="0" y="247030"/>
              </a:lnTo>
              <a:lnTo>
                <a:pt x="0" y="4940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0AF35-7C25-4885-934F-A4B8F5FEB1BC}">
      <dsp:nvSpPr>
        <dsp:cNvPr id="0" name=""/>
        <dsp:cNvSpPr/>
      </dsp:nvSpPr>
      <dsp:spPr>
        <a:xfrm>
          <a:off x="1178958" y="4606295"/>
          <a:ext cx="4497941" cy="494060"/>
        </a:xfrm>
        <a:custGeom>
          <a:avLst/>
          <a:gdLst/>
          <a:ahLst/>
          <a:cxnLst/>
          <a:rect l="0" t="0" r="0" b="0"/>
          <a:pathLst>
            <a:path>
              <a:moveTo>
                <a:pt x="4497941" y="0"/>
              </a:moveTo>
              <a:lnTo>
                <a:pt x="4497941" y="247030"/>
              </a:lnTo>
              <a:lnTo>
                <a:pt x="0" y="247030"/>
              </a:lnTo>
              <a:lnTo>
                <a:pt x="0" y="4940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97712-DE46-4E8E-A5E4-8198AFEA7E09}">
      <dsp:nvSpPr>
        <dsp:cNvPr id="0" name=""/>
        <dsp:cNvSpPr/>
      </dsp:nvSpPr>
      <dsp:spPr>
        <a:xfrm>
          <a:off x="5088732" y="3429960"/>
          <a:ext cx="1176335" cy="1176335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9B5D0-7D16-4F50-8AE1-E5C61B405F51}">
      <dsp:nvSpPr>
        <dsp:cNvPr id="0" name=""/>
        <dsp:cNvSpPr/>
      </dsp:nvSpPr>
      <dsp:spPr>
        <a:xfrm>
          <a:off x="5088732" y="3429960"/>
          <a:ext cx="1176335" cy="1176335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CD9C9-AEBC-407F-9A1E-818E76FAEA1F}">
      <dsp:nvSpPr>
        <dsp:cNvPr id="0" name=""/>
        <dsp:cNvSpPr/>
      </dsp:nvSpPr>
      <dsp:spPr>
        <a:xfrm>
          <a:off x="4500564" y="3641700"/>
          <a:ext cx="2352670" cy="75285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Policy implementation and monitoring</a:t>
          </a:r>
          <a:endParaRPr lang="de-DE" sz="1400" kern="1200" dirty="0"/>
        </a:p>
      </dsp:txBody>
      <dsp:txXfrm>
        <a:off x="4500564" y="3641700"/>
        <a:ext cx="2352670" cy="752854"/>
      </dsp:txXfrm>
    </dsp:sp>
    <dsp:sp modelId="{8C21C941-F673-486F-B752-99205D827AEA}">
      <dsp:nvSpPr>
        <dsp:cNvPr id="0" name=""/>
        <dsp:cNvSpPr/>
      </dsp:nvSpPr>
      <dsp:spPr>
        <a:xfrm>
          <a:off x="590791" y="5100356"/>
          <a:ext cx="1176335" cy="1176335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8CF60-EEC7-4187-82A6-0BE7DCE56779}">
      <dsp:nvSpPr>
        <dsp:cNvPr id="0" name=""/>
        <dsp:cNvSpPr/>
      </dsp:nvSpPr>
      <dsp:spPr>
        <a:xfrm>
          <a:off x="590791" y="5100356"/>
          <a:ext cx="1176335" cy="1176335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C977A-6620-44B5-9436-F90DEC42B9B1}">
      <dsp:nvSpPr>
        <dsp:cNvPr id="0" name=""/>
        <dsp:cNvSpPr/>
      </dsp:nvSpPr>
      <dsp:spPr>
        <a:xfrm>
          <a:off x="2623" y="5312096"/>
          <a:ext cx="2352670" cy="75285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Support Member States in implementing and enforcing EPBD Recast policies consistently across regions.</a:t>
          </a:r>
          <a:endParaRPr lang="de-DE" sz="1400" kern="1200"/>
        </a:p>
      </dsp:txBody>
      <dsp:txXfrm>
        <a:off x="2623" y="5312096"/>
        <a:ext cx="2352670" cy="752854"/>
      </dsp:txXfrm>
    </dsp:sp>
    <dsp:sp modelId="{4C78C3AB-F855-4090-B376-784D4B9EEDF6}">
      <dsp:nvSpPr>
        <dsp:cNvPr id="0" name=""/>
        <dsp:cNvSpPr/>
      </dsp:nvSpPr>
      <dsp:spPr>
        <a:xfrm>
          <a:off x="3437522" y="5100356"/>
          <a:ext cx="1176335" cy="1176335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52244-DA5D-4C7A-98E0-DD4DED1CF03B}">
      <dsp:nvSpPr>
        <dsp:cNvPr id="0" name=""/>
        <dsp:cNvSpPr/>
      </dsp:nvSpPr>
      <dsp:spPr>
        <a:xfrm>
          <a:off x="3437522" y="5100356"/>
          <a:ext cx="1176335" cy="1176335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48D3D-4E4B-4137-8AD7-0EA3B62C5726}">
      <dsp:nvSpPr>
        <dsp:cNvPr id="0" name=""/>
        <dsp:cNvSpPr/>
      </dsp:nvSpPr>
      <dsp:spPr>
        <a:xfrm>
          <a:off x="2849354" y="5312096"/>
          <a:ext cx="2352670" cy="75285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Develop coherent methodologies, monitoring tools, and provide technical assistance to authorities.</a:t>
          </a:r>
          <a:endParaRPr lang="de-DE" sz="1400" kern="1200"/>
        </a:p>
      </dsp:txBody>
      <dsp:txXfrm>
        <a:off x="2849354" y="5312096"/>
        <a:ext cx="2352670" cy="752854"/>
      </dsp:txXfrm>
    </dsp:sp>
    <dsp:sp modelId="{8153F0FD-DD70-410F-8220-907CEBFBDDE0}">
      <dsp:nvSpPr>
        <dsp:cNvPr id="0" name=""/>
        <dsp:cNvSpPr/>
      </dsp:nvSpPr>
      <dsp:spPr>
        <a:xfrm>
          <a:off x="6415773" y="5098399"/>
          <a:ext cx="1404179" cy="1291016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10DB1-59E2-4D4D-878F-489E0DBA4A3A}">
      <dsp:nvSpPr>
        <dsp:cNvPr id="0" name=""/>
        <dsp:cNvSpPr/>
      </dsp:nvSpPr>
      <dsp:spPr>
        <a:xfrm>
          <a:off x="6415773" y="5098399"/>
          <a:ext cx="1404179" cy="1291016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A2B87-C7A3-4421-B2BA-59232C9A1C8C}">
      <dsp:nvSpPr>
        <dsp:cNvPr id="0" name=""/>
        <dsp:cNvSpPr/>
      </dsp:nvSpPr>
      <dsp:spPr>
        <a:xfrm>
          <a:off x="5713684" y="5330781"/>
          <a:ext cx="2808359" cy="82625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Collect and harmonize data from EPCs, Smart Readiness Indicators, Renovation Passports, and metered consumption to evaluate policy impact.</a:t>
          </a:r>
          <a:endParaRPr lang="de-DE" sz="1400" kern="1200" dirty="0"/>
        </a:p>
      </dsp:txBody>
      <dsp:txXfrm>
        <a:off x="5713684" y="5330781"/>
        <a:ext cx="2808359" cy="826250"/>
      </dsp:txXfrm>
    </dsp:sp>
    <dsp:sp modelId="{A5AA5E61-E938-4AF0-BCAA-08C5CF95C63F}">
      <dsp:nvSpPr>
        <dsp:cNvPr id="0" name=""/>
        <dsp:cNvSpPr/>
      </dsp:nvSpPr>
      <dsp:spPr>
        <a:xfrm>
          <a:off x="9586673" y="5100356"/>
          <a:ext cx="1176335" cy="1176335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5B73B-57A1-4777-966B-DB70E079FE1D}">
      <dsp:nvSpPr>
        <dsp:cNvPr id="0" name=""/>
        <dsp:cNvSpPr/>
      </dsp:nvSpPr>
      <dsp:spPr>
        <a:xfrm>
          <a:off x="9586673" y="5100356"/>
          <a:ext cx="1176335" cy="1176335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C4544-BBA6-4A47-9006-3BAA383DBB3C}">
      <dsp:nvSpPr>
        <dsp:cNvPr id="0" name=""/>
        <dsp:cNvSpPr/>
      </dsp:nvSpPr>
      <dsp:spPr>
        <a:xfrm>
          <a:off x="8998505" y="5312096"/>
          <a:ext cx="2352670" cy="75285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Provide training, guidelines, and good practices to improve enforcement and compliance.</a:t>
          </a:r>
          <a:endParaRPr lang="de-DE" sz="1400" kern="1200"/>
        </a:p>
      </dsp:txBody>
      <dsp:txXfrm>
        <a:off x="8998505" y="5312096"/>
        <a:ext cx="2352670" cy="7528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9DF03-5285-460C-9610-15705C9DF8AF}">
      <dsp:nvSpPr>
        <dsp:cNvPr id="0" name=""/>
        <dsp:cNvSpPr/>
      </dsp:nvSpPr>
      <dsp:spPr>
        <a:xfrm>
          <a:off x="0" y="0"/>
          <a:ext cx="2267411" cy="3152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Coherent policy implementation methodologies</a:t>
          </a:r>
          <a:endParaRPr lang="de-DE" sz="1800" kern="1200" dirty="0"/>
        </a:p>
      </dsp:txBody>
      <dsp:txXfrm>
        <a:off x="66410" y="66410"/>
        <a:ext cx="2134591" cy="3019692"/>
      </dsp:txXfrm>
    </dsp:sp>
    <dsp:sp modelId="{6514BDB5-D1B8-4360-87DC-BB8C65B3B2D2}">
      <dsp:nvSpPr>
        <dsp:cNvPr id="0" name=""/>
        <dsp:cNvSpPr/>
      </dsp:nvSpPr>
      <dsp:spPr>
        <a:xfrm>
          <a:off x="2650028" y="0"/>
          <a:ext cx="2267411" cy="3152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Training programs for national/regional authorities</a:t>
          </a:r>
          <a:endParaRPr lang="de-DE" sz="1800" kern="1200" dirty="0"/>
        </a:p>
      </dsp:txBody>
      <dsp:txXfrm>
        <a:off x="2716438" y="66410"/>
        <a:ext cx="2134591" cy="30196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9DF03-5285-460C-9610-15705C9DF8AF}">
      <dsp:nvSpPr>
        <dsp:cNvPr id="0" name=""/>
        <dsp:cNvSpPr/>
      </dsp:nvSpPr>
      <dsp:spPr>
        <a:xfrm>
          <a:off x="0" y="0"/>
          <a:ext cx="2353361" cy="3152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Regular assessments and reports evaluating policy effectiveness100 datasets from pilot countries</a:t>
          </a:r>
          <a:endParaRPr lang="de-DE" sz="1800" kern="1200" dirty="0"/>
        </a:p>
      </dsp:txBody>
      <dsp:txXfrm>
        <a:off x="68928" y="68928"/>
        <a:ext cx="2215505" cy="3014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B734-6ED3-4573-A27B-90EB31647C60}">
      <dsp:nvSpPr>
        <dsp:cNvPr id="0" name=""/>
        <dsp:cNvSpPr/>
      </dsp:nvSpPr>
      <dsp:spPr>
        <a:xfrm>
          <a:off x="5257800" y="170608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F0990-5BBB-4EE1-8571-4B300D0EA0A4}">
      <dsp:nvSpPr>
        <dsp:cNvPr id="0" name=""/>
        <dsp:cNvSpPr/>
      </dsp:nvSpPr>
      <dsp:spPr>
        <a:xfrm>
          <a:off x="5212080" y="170608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AAC3B-A264-4FD5-B4BE-F8C5A44467D7}">
      <dsp:nvSpPr>
        <dsp:cNvPr id="0" name=""/>
        <dsp:cNvSpPr/>
      </dsp:nvSpPr>
      <dsp:spPr>
        <a:xfrm>
          <a:off x="1537867" y="170608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16023-525E-4542-BBC4-A57416740808}">
      <dsp:nvSpPr>
        <dsp:cNvPr id="0" name=""/>
        <dsp:cNvSpPr/>
      </dsp:nvSpPr>
      <dsp:spPr>
        <a:xfrm>
          <a:off x="4489219" y="168922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0A73C-DF61-4B53-A986-6566653ABC7F}">
      <dsp:nvSpPr>
        <dsp:cNvPr id="0" name=""/>
        <dsp:cNvSpPr/>
      </dsp:nvSpPr>
      <dsp:spPr>
        <a:xfrm>
          <a:off x="4489219" y="168922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E7364-DF80-426C-A829-9D5358F22E63}">
      <dsp:nvSpPr>
        <dsp:cNvPr id="0" name=""/>
        <dsp:cNvSpPr/>
      </dsp:nvSpPr>
      <dsp:spPr>
        <a:xfrm>
          <a:off x="3720638" y="445612"/>
          <a:ext cx="3074323" cy="98378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Wider adoption of harmonized calculation methodologies for evidence-based policy making</a:t>
          </a:r>
          <a:endParaRPr lang="de-DE" sz="1400" kern="1200" dirty="0"/>
        </a:p>
      </dsp:txBody>
      <dsp:txXfrm>
        <a:off x="3720638" y="445612"/>
        <a:ext cx="3074323" cy="983783"/>
      </dsp:txXfrm>
    </dsp:sp>
    <dsp:sp modelId="{93BC8425-A7C7-4C0C-BAC8-0EDA29209F40}">
      <dsp:nvSpPr>
        <dsp:cNvPr id="0" name=""/>
        <dsp:cNvSpPr/>
      </dsp:nvSpPr>
      <dsp:spPr>
        <a:xfrm>
          <a:off x="769286" y="2351693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18F46-2605-4A77-9D45-430727577E92}">
      <dsp:nvSpPr>
        <dsp:cNvPr id="0" name=""/>
        <dsp:cNvSpPr/>
      </dsp:nvSpPr>
      <dsp:spPr>
        <a:xfrm>
          <a:off x="769286" y="2351693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A6245-7249-432C-8AF7-131D5B656E18}">
      <dsp:nvSpPr>
        <dsp:cNvPr id="0" name=""/>
        <dsp:cNvSpPr/>
      </dsp:nvSpPr>
      <dsp:spPr>
        <a:xfrm>
          <a:off x="706" y="2628382"/>
          <a:ext cx="3074323" cy="98378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Help Member States move from national EPC standards to international one.</a:t>
          </a:r>
          <a:endParaRPr lang="de-DE" sz="1400" kern="1200" dirty="0"/>
        </a:p>
      </dsp:txBody>
      <dsp:txXfrm>
        <a:off x="706" y="2628382"/>
        <a:ext cx="3074323" cy="983783"/>
      </dsp:txXfrm>
    </dsp:sp>
    <dsp:sp modelId="{23D8D541-3672-4988-BD2C-45F4919C367E}">
      <dsp:nvSpPr>
        <dsp:cNvPr id="0" name=""/>
        <dsp:cNvSpPr/>
      </dsp:nvSpPr>
      <dsp:spPr>
        <a:xfrm>
          <a:off x="4489219" y="2351693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AC75C-A958-4F6D-824E-1C17B19E5CAF}">
      <dsp:nvSpPr>
        <dsp:cNvPr id="0" name=""/>
        <dsp:cNvSpPr/>
      </dsp:nvSpPr>
      <dsp:spPr>
        <a:xfrm>
          <a:off x="4489219" y="2351693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BFFC5-FCDA-43B5-BBDD-8D1D3A7C7CA2}">
      <dsp:nvSpPr>
        <dsp:cNvPr id="0" name=""/>
        <dsp:cNvSpPr/>
      </dsp:nvSpPr>
      <dsp:spPr>
        <a:xfrm>
          <a:off x="3720638" y="2628382"/>
          <a:ext cx="3074323" cy="98378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Provide an open-source software tool for cost-optimal renovation calculations, scenario analysis, and policy support.</a:t>
          </a:r>
          <a:endParaRPr lang="de-DE" sz="1400" kern="1200" dirty="0"/>
        </a:p>
      </dsp:txBody>
      <dsp:txXfrm>
        <a:off x="3720638" y="2628382"/>
        <a:ext cx="3074323" cy="983783"/>
      </dsp:txXfrm>
    </dsp:sp>
    <dsp:sp modelId="{67183473-47D0-43B1-BBE5-31F9DC2A318F}">
      <dsp:nvSpPr>
        <dsp:cNvPr id="0" name=""/>
        <dsp:cNvSpPr/>
      </dsp:nvSpPr>
      <dsp:spPr>
        <a:xfrm>
          <a:off x="8209151" y="2351693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3092E-FC67-47FE-8F61-EF214645F42B}">
      <dsp:nvSpPr>
        <dsp:cNvPr id="0" name=""/>
        <dsp:cNvSpPr/>
      </dsp:nvSpPr>
      <dsp:spPr>
        <a:xfrm>
          <a:off x="8209151" y="2351693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936B1-8EC4-4B81-A2FA-AE9BE67707C9}">
      <dsp:nvSpPr>
        <dsp:cNvPr id="0" name=""/>
        <dsp:cNvSpPr/>
      </dsp:nvSpPr>
      <dsp:spPr>
        <a:xfrm>
          <a:off x="7440570" y="2628382"/>
          <a:ext cx="3074323" cy="98378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Enable policymakers to assess impacts of harmonized EPC methodologies, minimum energy performance levels, IEQ, and renewable integration.</a:t>
          </a:r>
          <a:endParaRPr lang="de-DE" sz="1400" kern="1200"/>
        </a:p>
      </dsp:txBody>
      <dsp:txXfrm>
        <a:off x="7440570" y="2628382"/>
        <a:ext cx="3074323" cy="983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9DF03-5285-460C-9610-15705C9DF8AF}">
      <dsp:nvSpPr>
        <dsp:cNvPr id="0" name=""/>
        <dsp:cNvSpPr/>
      </dsp:nvSpPr>
      <dsp:spPr>
        <a:xfrm>
          <a:off x="2215" y="0"/>
          <a:ext cx="2160798" cy="3093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3 open datasets</a:t>
          </a:r>
          <a:endParaRPr lang="de-DE" sz="1800" kern="1200" dirty="0"/>
        </a:p>
      </dsp:txBody>
      <dsp:txXfrm>
        <a:off x="65503" y="63288"/>
        <a:ext cx="2034222" cy="2966668"/>
      </dsp:txXfrm>
    </dsp:sp>
    <dsp:sp modelId="{6514BDB5-D1B8-4360-87DC-BB8C65B3B2D2}">
      <dsp:nvSpPr>
        <dsp:cNvPr id="0" name=""/>
        <dsp:cNvSpPr/>
      </dsp:nvSpPr>
      <dsp:spPr>
        <a:xfrm>
          <a:off x="2526028" y="0"/>
          <a:ext cx="2160798" cy="3093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 updated calculation methodology</a:t>
          </a:r>
          <a:endParaRPr lang="de-DE" sz="1800" kern="1200" dirty="0"/>
        </a:p>
      </dsp:txBody>
      <dsp:txXfrm>
        <a:off x="2589316" y="63288"/>
        <a:ext cx="2034222" cy="2966668"/>
      </dsp:txXfrm>
    </dsp:sp>
    <dsp:sp modelId="{7D9AC8F2-D310-4C02-BB4A-6F8ECEC36757}">
      <dsp:nvSpPr>
        <dsp:cNvPr id="0" name=""/>
        <dsp:cNvSpPr/>
      </dsp:nvSpPr>
      <dsp:spPr>
        <a:xfrm>
          <a:off x="5049840" y="0"/>
          <a:ext cx="2160798" cy="3093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1 guideline set with use cases</a:t>
          </a:r>
          <a:endParaRPr lang="de-DE" sz="1800" kern="1200"/>
        </a:p>
      </dsp:txBody>
      <dsp:txXfrm>
        <a:off x="5113128" y="63288"/>
        <a:ext cx="2034222" cy="2966668"/>
      </dsp:txXfrm>
    </dsp:sp>
    <dsp:sp modelId="{9ABA4589-4977-4465-89E3-CAFD72E5450A}">
      <dsp:nvSpPr>
        <dsp:cNvPr id="0" name=""/>
        <dsp:cNvSpPr/>
      </dsp:nvSpPr>
      <dsp:spPr>
        <a:xfrm>
          <a:off x="7575868" y="0"/>
          <a:ext cx="2160798" cy="3093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Open-source software library</a:t>
          </a:r>
          <a:endParaRPr lang="de-DE" sz="1800" kern="1200" dirty="0"/>
        </a:p>
      </dsp:txBody>
      <dsp:txXfrm>
        <a:off x="7639156" y="63288"/>
        <a:ext cx="2034222" cy="2966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0E2A5-C3A2-4455-BC81-F854D95CA17C}">
      <dsp:nvSpPr>
        <dsp:cNvPr id="0" name=""/>
        <dsp:cNvSpPr/>
      </dsp:nvSpPr>
      <dsp:spPr>
        <a:xfrm>
          <a:off x="5257800" y="2503210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26001-FD63-4687-BD81-EF1A9744FFFF}">
      <dsp:nvSpPr>
        <dsp:cNvPr id="0" name=""/>
        <dsp:cNvSpPr/>
      </dsp:nvSpPr>
      <dsp:spPr>
        <a:xfrm>
          <a:off x="5212080" y="2503210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A55E1-75D2-4476-8C7B-57658C55FFAD}">
      <dsp:nvSpPr>
        <dsp:cNvPr id="0" name=""/>
        <dsp:cNvSpPr/>
      </dsp:nvSpPr>
      <dsp:spPr>
        <a:xfrm>
          <a:off x="1537867" y="2503210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92CA8-8BA4-445B-B291-2D7BCF6256C2}">
      <dsp:nvSpPr>
        <dsp:cNvPr id="0" name=""/>
        <dsp:cNvSpPr/>
      </dsp:nvSpPr>
      <dsp:spPr>
        <a:xfrm>
          <a:off x="4489219" y="966048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53250-BF9D-4BC7-A127-B3F3DB997408}">
      <dsp:nvSpPr>
        <dsp:cNvPr id="0" name=""/>
        <dsp:cNvSpPr/>
      </dsp:nvSpPr>
      <dsp:spPr>
        <a:xfrm>
          <a:off x="4489219" y="966048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3435E-66CF-4062-AEF3-626E4BAFA646}">
      <dsp:nvSpPr>
        <dsp:cNvPr id="0" name=""/>
        <dsp:cNvSpPr/>
      </dsp:nvSpPr>
      <dsp:spPr>
        <a:xfrm>
          <a:off x="3720638" y="1242738"/>
          <a:ext cx="3074323" cy="98378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Development of a coherent and EU-wide approach to practically improve IEQ</a:t>
          </a:r>
          <a:endParaRPr lang="de-DE" sz="1400" kern="1200" dirty="0"/>
        </a:p>
      </dsp:txBody>
      <dsp:txXfrm>
        <a:off x="3720638" y="1242738"/>
        <a:ext cx="3074323" cy="983783"/>
      </dsp:txXfrm>
    </dsp:sp>
    <dsp:sp modelId="{595627EE-1C6B-44CF-B6AF-F39A0921F351}">
      <dsp:nvSpPr>
        <dsp:cNvPr id="0" name=""/>
        <dsp:cNvSpPr/>
      </dsp:nvSpPr>
      <dsp:spPr>
        <a:xfrm>
          <a:off x="769286" y="3148819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F2003-E797-4017-97AC-E340869BDC0F}">
      <dsp:nvSpPr>
        <dsp:cNvPr id="0" name=""/>
        <dsp:cNvSpPr/>
      </dsp:nvSpPr>
      <dsp:spPr>
        <a:xfrm>
          <a:off x="769286" y="3148819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B5CDE-3F10-4575-9CBB-CB6405E1FE80}">
      <dsp:nvSpPr>
        <dsp:cNvPr id="0" name=""/>
        <dsp:cNvSpPr/>
      </dsp:nvSpPr>
      <dsp:spPr>
        <a:xfrm>
          <a:off x="706" y="3425508"/>
          <a:ext cx="3074323" cy="98378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Develop a standardized IEQ rating scheme (base &amp; extended parameter lists) to compare building performance across Member States.</a:t>
          </a:r>
          <a:endParaRPr lang="de-DE" sz="1400" kern="1200" dirty="0"/>
        </a:p>
      </dsp:txBody>
      <dsp:txXfrm>
        <a:off x="706" y="3425508"/>
        <a:ext cx="3074323" cy="983783"/>
      </dsp:txXfrm>
    </dsp:sp>
    <dsp:sp modelId="{D103E67C-805F-44BC-B413-C44D16048817}">
      <dsp:nvSpPr>
        <dsp:cNvPr id="0" name=""/>
        <dsp:cNvSpPr/>
      </dsp:nvSpPr>
      <dsp:spPr>
        <a:xfrm>
          <a:off x="4489219" y="3148819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BA326-8A0A-430B-BF56-505823A73EFE}">
      <dsp:nvSpPr>
        <dsp:cNvPr id="0" name=""/>
        <dsp:cNvSpPr/>
      </dsp:nvSpPr>
      <dsp:spPr>
        <a:xfrm>
          <a:off x="4489219" y="3148819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BCF8F-C474-4047-842C-80B1060E2F63}">
      <dsp:nvSpPr>
        <dsp:cNvPr id="0" name=""/>
        <dsp:cNvSpPr/>
      </dsp:nvSpPr>
      <dsp:spPr>
        <a:xfrm>
          <a:off x="3720638" y="3425508"/>
          <a:ext cx="3074323" cy="98378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Integrate health and comfort factors (air quality, thermal comfort, occupant well-being) into renovation strategies, in line with the 2024 EPBD Recast.</a:t>
          </a:r>
          <a:endParaRPr lang="de-DE" sz="1400" kern="1200" dirty="0"/>
        </a:p>
      </dsp:txBody>
      <dsp:txXfrm>
        <a:off x="3720638" y="3425508"/>
        <a:ext cx="3074323" cy="983783"/>
      </dsp:txXfrm>
    </dsp:sp>
    <dsp:sp modelId="{787FEF83-185A-44C0-A421-8CB38847B8CE}">
      <dsp:nvSpPr>
        <dsp:cNvPr id="0" name=""/>
        <dsp:cNvSpPr/>
      </dsp:nvSpPr>
      <dsp:spPr>
        <a:xfrm>
          <a:off x="8209151" y="3148819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BD3D9-99B3-455F-BB97-FFF4AD4281A8}">
      <dsp:nvSpPr>
        <dsp:cNvPr id="0" name=""/>
        <dsp:cNvSpPr/>
      </dsp:nvSpPr>
      <dsp:spPr>
        <a:xfrm>
          <a:off x="8209151" y="3148819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BF2D7-52F8-46AC-AB83-1A86FA0736ED}">
      <dsp:nvSpPr>
        <dsp:cNvPr id="0" name=""/>
        <dsp:cNvSpPr/>
      </dsp:nvSpPr>
      <dsp:spPr>
        <a:xfrm>
          <a:off x="7440570" y="3425508"/>
          <a:ext cx="3074323" cy="98378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Deliver methodologies for prediction and monitoring of IEQ during both design and operation phases.</a:t>
          </a:r>
          <a:endParaRPr lang="de-DE" sz="1400" kern="1200"/>
        </a:p>
      </dsp:txBody>
      <dsp:txXfrm>
        <a:off x="7440570" y="3425508"/>
        <a:ext cx="3074323" cy="9837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79A5D-F27A-4436-817F-97F3425C12C4}">
      <dsp:nvSpPr>
        <dsp:cNvPr id="0" name=""/>
        <dsp:cNvSpPr/>
      </dsp:nvSpPr>
      <dsp:spPr>
        <a:xfrm>
          <a:off x="2215" y="0"/>
          <a:ext cx="2160798" cy="3093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New IEQ performance metric &amp; rating scheme</a:t>
          </a:r>
          <a:endParaRPr lang="de-DE" sz="1800" kern="1200" dirty="0"/>
        </a:p>
      </dsp:txBody>
      <dsp:txXfrm>
        <a:off x="65503" y="63288"/>
        <a:ext cx="2034222" cy="2966668"/>
      </dsp:txXfrm>
    </dsp:sp>
    <dsp:sp modelId="{6B24AD4E-D9E7-4A9F-931D-812C2DEE2594}">
      <dsp:nvSpPr>
        <dsp:cNvPr id="0" name=""/>
        <dsp:cNvSpPr/>
      </dsp:nvSpPr>
      <dsp:spPr>
        <a:xfrm>
          <a:off x="2526028" y="0"/>
          <a:ext cx="2160798" cy="3093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Tested protocols for design-stage prediction and operation-stage monitoring</a:t>
          </a:r>
          <a:endParaRPr lang="de-DE" sz="1800" kern="1200"/>
        </a:p>
      </dsp:txBody>
      <dsp:txXfrm>
        <a:off x="2589316" y="63288"/>
        <a:ext cx="2034222" cy="2966668"/>
      </dsp:txXfrm>
    </dsp:sp>
    <dsp:sp modelId="{6CF5C058-05A9-44D1-826F-536E972F0033}">
      <dsp:nvSpPr>
        <dsp:cNvPr id="0" name=""/>
        <dsp:cNvSpPr/>
      </dsp:nvSpPr>
      <dsp:spPr>
        <a:xfrm>
          <a:off x="5049840" y="0"/>
          <a:ext cx="2160798" cy="3093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Methodology including occupant feedback</a:t>
          </a:r>
          <a:endParaRPr lang="de-DE" sz="1800" kern="1200"/>
        </a:p>
      </dsp:txBody>
      <dsp:txXfrm>
        <a:off x="5113128" y="63288"/>
        <a:ext cx="2034222" cy="2966668"/>
      </dsp:txXfrm>
    </dsp:sp>
    <dsp:sp modelId="{D1001FA6-9AE6-45A2-93F4-34446D1383C0}">
      <dsp:nvSpPr>
        <dsp:cNvPr id="0" name=""/>
        <dsp:cNvSpPr/>
      </dsp:nvSpPr>
      <dsp:spPr>
        <a:xfrm>
          <a:off x="7573653" y="0"/>
          <a:ext cx="2160798" cy="3093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Parameters ready for integration into EU databases</a:t>
          </a:r>
          <a:endParaRPr lang="de-DE" sz="1800" kern="1200"/>
        </a:p>
      </dsp:txBody>
      <dsp:txXfrm>
        <a:off x="7636941" y="63288"/>
        <a:ext cx="2034222" cy="29666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1E54-7F4B-422C-8A0D-14FAC087CB66}">
      <dsp:nvSpPr>
        <dsp:cNvPr id="0" name=""/>
        <dsp:cNvSpPr/>
      </dsp:nvSpPr>
      <dsp:spPr>
        <a:xfrm>
          <a:off x="5321299" y="3993086"/>
          <a:ext cx="4092460" cy="376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01"/>
              </a:lnTo>
              <a:lnTo>
                <a:pt x="4092460" y="202401"/>
              </a:lnTo>
              <a:lnTo>
                <a:pt x="4092460" y="3766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548E4-C7C7-4FB9-80E0-05DBDC2325BD}">
      <dsp:nvSpPr>
        <dsp:cNvPr id="0" name=""/>
        <dsp:cNvSpPr/>
      </dsp:nvSpPr>
      <dsp:spPr>
        <a:xfrm>
          <a:off x="5321299" y="3993086"/>
          <a:ext cx="1205318" cy="376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01"/>
              </a:lnTo>
              <a:lnTo>
                <a:pt x="1205318" y="202401"/>
              </a:lnTo>
              <a:lnTo>
                <a:pt x="1205318" y="3766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F5AD0-4DAC-43A1-B7DC-E5E65D01714C}">
      <dsp:nvSpPr>
        <dsp:cNvPr id="0" name=""/>
        <dsp:cNvSpPr/>
      </dsp:nvSpPr>
      <dsp:spPr>
        <a:xfrm>
          <a:off x="3679383" y="3993086"/>
          <a:ext cx="1641916" cy="376665"/>
        </a:xfrm>
        <a:custGeom>
          <a:avLst/>
          <a:gdLst/>
          <a:ahLst/>
          <a:cxnLst/>
          <a:rect l="0" t="0" r="0" b="0"/>
          <a:pathLst>
            <a:path>
              <a:moveTo>
                <a:pt x="1641916" y="0"/>
              </a:moveTo>
              <a:lnTo>
                <a:pt x="1641916" y="202401"/>
              </a:lnTo>
              <a:lnTo>
                <a:pt x="0" y="202401"/>
              </a:lnTo>
              <a:lnTo>
                <a:pt x="0" y="3766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6CE83-B038-4843-81DA-80F367E93F8E}">
      <dsp:nvSpPr>
        <dsp:cNvPr id="0" name=""/>
        <dsp:cNvSpPr/>
      </dsp:nvSpPr>
      <dsp:spPr>
        <a:xfrm>
          <a:off x="1071628" y="3993086"/>
          <a:ext cx="4249671" cy="376665"/>
        </a:xfrm>
        <a:custGeom>
          <a:avLst/>
          <a:gdLst/>
          <a:ahLst/>
          <a:cxnLst/>
          <a:rect l="0" t="0" r="0" b="0"/>
          <a:pathLst>
            <a:path>
              <a:moveTo>
                <a:pt x="4249671" y="0"/>
              </a:moveTo>
              <a:lnTo>
                <a:pt x="4249671" y="202401"/>
              </a:lnTo>
              <a:lnTo>
                <a:pt x="0" y="202401"/>
              </a:lnTo>
              <a:lnTo>
                <a:pt x="0" y="3766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91DF2-505A-4BB1-8336-AFB0E69BEE66}">
      <dsp:nvSpPr>
        <dsp:cNvPr id="0" name=""/>
        <dsp:cNvSpPr/>
      </dsp:nvSpPr>
      <dsp:spPr>
        <a:xfrm>
          <a:off x="4643868" y="2617935"/>
          <a:ext cx="1354862" cy="137515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BCA5A-F12A-47F5-8028-0AF702A233EF}">
      <dsp:nvSpPr>
        <dsp:cNvPr id="0" name=""/>
        <dsp:cNvSpPr/>
      </dsp:nvSpPr>
      <dsp:spPr>
        <a:xfrm>
          <a:off x="4643868" y="2617935"/>
          <a:ext cx="1354862" cy="137515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C65A0-7785-4E58-985A-72171F79ACF1}">
      <dsp:nvSpPr>
        <dsp:cNvPr id="0" name=""/>
        <dsp:cNvSpPr/>
      </dsp:nvSpPr>
      <dsp:spPr>
        <a:xfrm>
          <a:off x="3966437" y="2865462"/>
          <a:ext cx="2709724" cy="88009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Solar Mandate implementation at national level and PV systems integration into building renovations</a:t>
          </a:r>
          <a:endParaRPr lang="de-DE" sz="1400" kern="1200" dirty="0"/>
        </a:p>
      </dsp:txBody>
      <dsp:txXfrm>
        <a:off x="3966437" y="2865462"/>
        <a:ext cx="2709724" cy="880096"/>
      </dsp:txXfrm>
    </dsp:sp>
    <dsp:sp modelId="{A1670FC4-9AFE-47BF-98BF-9C4E180A5E9F}">
      <dsp:nvSpPr>
        <dsp:cNvPr id="0" name=""/>
        <dsp:cNvSpPr/>
      </dsp:nvSpPr>
      <dsp:spPr>
        <a:xfrm>
          <a:off x="536148" y="4369752"/>
          <a:ext cx="1070960" cy="107180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B0096-6531-4333-AA52-AC3A3088CBC4}">
      <dsp:nvSpPr>
        <dsp:cNvPr id="0" name=""/>
        <dsp:cNvSpPr/>
      </dsp:nvSpPr>
      <dsp:spPr>
        <a:xfrm>
          <a:off x="536148" y="4369752"/>
          <a:ext cx="1070960" cy="107180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CCD05-FA70-4B5C-8E68-3172CBC04C6F}">
      <dsp:nvSpPr>
        <dsp:cNvPr id="0" name=""/>
        <dsp:cNvSpPr/>
      </dsp:nvSpPr>
      <dsp:spPr>
        <a:xfrm>
          <a:off x="667" y="4562677"/>
          <a:ext cx="2141921" cy="68595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Overcome barriers to Solar Mandate implementation at national level.</a:t>
          </a:r>
          <a:endParaRPr lang="de-DE" sz="1400" kern="1200" dirty="0"/>
        </a:p>
      </dsp:txBody>
      <dsp:txXfrm>
        <a:off x="667" y="4562677"/>
        <a:ext cx="2141921" cy="685956"/>
      </dsp:txXfrm>
    </dsp:sp>
    <dsp:sp modelId="{CBDE00BF-6593-404B-BB9B-417CB0546930}">
      <dsp:nvSpPr>
        <dsp:cNvPr id="0" name=""/>
        <dsp:cNvSpPr/>
      </dsp:nvSpPr>
      <dsp:spPr>
        <a:xfrm>
          <a:off x="3085250" y="4369752"/>
          <a:ext cx="1188265" cy="118635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22C6F-9D0F-48FC-953C-269C0F5E63F2}">
      <dsp:nvSpPr>
        <dsp:cNvPr id="0" name=""/>
        <dsp:cNvSpPr/>
      </dsp:nvSpPr>
      <dsp:spPr>
        <a:xfrm>
          <a:off x="3085250" y="4369752"/>
          <a:ext cx="1188265" cy="118635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5858C-1BFE-49A1-B950-B2079E2CF449}">
      <dsp:nvSpPr>
        <dsp:cNvPr id="0" name=""/>
        <dsp:cNvSpPr/>
      </dsp:nvSpPr>
      <dsp:spPr>
        <a:xfrm>
          <a:off x="2491117" y="4583296"/>
          <a:ext cx="2376531" cy="75926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Develop best practice guidelines for integrating PV and BIPV in building renovations.</a:t>
          </a:r>
          <a:endParaRPr lang="de-DE" sz="1400" kern="1200" dirty="0"/>
        </a:p>
      </dsp:txBody>
      <dsp:txXfrm>
        <a:off x="2491117" y="4583296"/>
        <a:ext cx="2376531" cy="759268"/>
      </dsp:txXfrm>
    </dsp:sp>
    <dsp:sp modelId="{5330136B-0CC3-4598-A07F-19C494380F56}">
      <dsp:nvSpPr>
        <dsp:cNvPr id="0" name=""/>
        <dsp:cNvSpPr/>
      </dsp:nvSpPr>
      <dsp:spPr>
        <a:xfrm>
          <a:off x="5871397" y="4369752"/>
          <a:ext cx="1310441" cy="113044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5704F-8B5D-41CC-9513-353840570351}">
      <dsp:nvSpPr>
        <dsp:cNvPr id="0" name=""/>
        <dsp:cNvSpPr/>
      </dsp:nvSpPr>
      <dsp:spPr>
        <a:xfrm>
          <a:off x="5871397" y="4369752"/>
          <a:ext cx="1310441" cy="113044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865B5-E296-4698-974E-E8BBDE482F3B}">
      <dsp:nvSpPr>
        <dsp:cNvPr id="0" name=""/>
        <dsp:cNvSpPr/>
      </dsp:nvSpPr>
      <dsp:spPr>
        <a:xfrm>
          <a:off x="5216177" y="4573231"/>
          <a:ext cx="2620882" cy="72348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Showcase studies demonstrating renovation &amp; solar deployment, tailored to building type, location, and energy needs.</a:t>
          </a:r>
          <a:endParaRPr lang="de-DE" sz="1400" kern="1200" dirty="0"/>
        </a:p>
      </dsp:txBody>
      <dsp:txXfrm>
        <a:off x="5216177" y="4573231"/>
        <a:ext cx="2620882" cy="723483"/>
      </dsp:txXfrm>
    </dsp:sp>
    <dsp:sp modelId="{4F343093-93BF-4F68-8C6F-0F8702126F2B}">
      <dsp:nvSpPr>
        <dsp:cNvPr id="0" name=""/>
        <dsp:cNvSpPr/>
      </dsp:nvSpPr>
      <dsp:spPr>
        <a:xfrm>
          <a:off x="8799674" y="4369752"/>
          <a:ext cx="1228172" cy="135770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63C65-D6E5-4571-A894-47B13B9C154C}">
      <dsp:nvSpPr>
        <dsp:cNvPr id="0" name=""/>
        <dsp:cNvSpPr/>
      </dsp:nvSpPr>
      <dsp:spPr>
        <a:xfrm>
          <a:off x="8799674" y="4369752"/>
          <a:ext cx="1228172" cy="135770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5BB09-9D6D-47ED-8503-EA2F0C34058A}">
      <dsp:nvSpPr>
        <dsp:cNvPr id="0" name=""/>
        <dsp:cNvSpPr/>
      </dsp:nvSpPr>
      <dsp:spPr>
        <a:xfrm>
          <a:off x="8185588" y="4614139"/>
          <a:ext cx="2456344" cy="86893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Create cost-optimal renovation scenarios to support EPBD compliance and inform national implementation plans.</a:t>
          </a:r>
          <a:endParaRPr lang="de-DE" sz="1400" kern="1200" dirty="0"/>
        </a:p>
      </dsp:txBody>
      <dsp:txXfrm>
        <a:off x="8185588" y="4614139"/>
        <a:ext cx="2456344" cy="868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9DF03-5285-460C-9610-15705C9DF8AF}">
      <dsp:nvSpPr>
        <dsp:cNvPr id="0" name=""/>
        <dsp:cNvSpPr/>
      </dsp:nvSpPr>
      <dsp:spPr>
        <a:xfrm>
          <a:off x="1690" y="0"/>
          <a:ext cx="2267411" cy="3152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Guidelines for Solar Mandate implementation and PV/BIPV integration</a:t>
          </a:r>
          <a:endParaRPr lang="de-DE" sz="1800" kern="1200" dirty="0"/>
        </a:p>
      </dsp:txBody>
      <dsp:txXfrm>
        <a:off x="68100" y="66410"/>
        <a:ext cx="2134591" cy="3019692"/>
      </dsp:txXfrm>
    </dsp:sp>
    <dsp:sp modelId="{6514BDB5-D1B8-4360-87DC-BB8C65B3B2D2}">
      <dsp:nvSpPr>
        <dsp:cNvPr id="0" name=""/>
        <dsp:cNvSpPr/>
      </dsp:nvSpPr>
      <dsp:spPr>
        <a:xfrm>
          <a:off x="2650028" y="0"/>
          <a:ext cx="2267411" cy="3152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Case studies on renovation with PV solutions</a:t>
          </a:r>
          <a:endParaRPr lang="de-DE" sz="1800" kern="1200" dirty="0"/>
        </a:p>
      </dsp:txBody>
      <dsp:txXfrm>
        <a:off x="2716438" y="66410"/>
        <a:ext cx="2134591" cy="30196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68AF2-62D2-46BF-B484-0564E414B5EC}">
      <dsp:nvSpPr>
        <dsp:cNvPr id="0" name=""/>
        <dsp:cNvSpPr/>
      </dsp:nvSpPr>
      <dsp:spPr>
        <a:xfrm>
          <a:off x="5676900" y="2721198"/>
          <a:ext cx="4446183" cy="514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17"/>
              </a:lnTo>
              <a:lnTo>
                <a:pt x="4446183" y="257217"/>
              </a:lnTo>
              <a:lnTo>
                <a:pt x="4446183" y="5144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76148-F280-4EB3-9180-FC62C13ED6FA}">
      <dsp:nvSpPr>
        <dsp:cNvPr id="0" name=""/>
        <dsp:cNvSpPr/>
      </dsp:nvSpPr>
      <dsp:spPr>
        <a:xfrm>
          <a:off x="5676900" y="2721198"/>
          <a:ext cx="1482061" cy="514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17"/>
              </a:lnTo>
              <a:lnTo>
                <a:pt x="1482061" y="257217"/>
              </a:lnTo>
              <a:lnTo>
                <a:pt x="1482061" y="5144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029FB-1EB9-4E79-A176-6A643A097F9E}">
      <dsp:nvSpPr>
        <dsp:cNvPr id="0" name=""/>
        <dsp:cNvSpPr/>
      </dsp:nvSpPr>
      <dsp:spPr>
        <a:xfrm>
          <a:off x="4194838" y="2721198"/>
          <a:ext cx="1482061" cy="514434"/>
        </a:xfrm>
        <a:custGeom>
          <a:avLst/>
          <a:gdLst/>
          <a:ahLst/>
          <a:cxnLst/>
          <a:rect l="0" t="0" r="0" b="0"/>
          <a:pathLst>
            <a:path>
              <a:moveTo>
                <a:pt x="1482061" y="0"/>
              </a:moveTo>
              <a:lnTo>
                <a:pt x="1482061" y="257217"/>
              </a:lnTo>
              <a:lnTo>
                <a:pt x="0" y="257217"/>
              </a:lnTo>
              <a:lnTo>
                <a:pt x="0" y="5144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1E442-D845-4D78-8465-E4D434BF8605}">
      <dsp:nvSpPr>
        <dsp:cNvPr id="0" name=""/>
        <dsp:cNvSpPr/>
      </dsp:nvSpPr>
      <dsp:spPr>
        <a:xfrm>
          <a:off x="1230716" y="2721198"/>
          <a:ext cx="4446183" cy="514434"/>
        </a:xfrm>
        <a:custGeom>
          <a:avLst/>
          <a:gdLst/>
          <a:ahLst/>
          <a:cxnLst/>
          <a:rect l="0" t="0" r="0" b="0"/>
          <a:pathLst>
            <a:path>
              <a:moveTo>
                <a:pt x="4446183" y="0"/>
              </a:moveTo>
              <a:lnTo>
                <a:pt x="4446183" y="257217"/>
              </a:lnTo>
              <a:lnTo>
                <a:pt x="0" y="257217"/>
              </a:lnTo>
              <a:lnTo>
                <a:pt x="0" y="5144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A0471-2795-4343-A25C-88E3F94C43D8}">
      <dsp:nvSpPr>
        <dsp:cNvPr id="0" name=""/>
        <dsp:cNvSpPr/>
      </dsp:nvSpPr>
      <dsp:spPr>
        <a:xfrm>
          <a:off x="4995335" y="1496354"/>
          <a:ext cx="1363128" cy="122484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E8FD9-C335-43FA-88E1-20568484A6D4}">
      <dsp:nvSpPr>
        <dsp:cNvPr id="0" name=""/>
        <dsp:cNvSpPr/>
      </dsp:nvSpPr>
      <dsp:spPr>
        <a:xfrm>
          <a:off x="4995335" y="1496354"/>
          <a:ext cx="1363128" cy="122484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D0397-F32E-4976-B293-38D8F7968BA5}">
      <dsp:nvSpPr>
        <dsp:cNvPr id="0" name=""/>
        <dsp:cNvSpPr/>
      </dsp:nvSpPr>
      <dsp:spPr>
        <a:xfrm>
          <a:off x="4313771" y="1716826"/>
          <a:ext cx="2726257" cy="78390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 Development of renovation roadmaps tailored to different residential building categories, including cost-benefit analysis</a:t>
          </a:r>
          <a:endParaRPr lang="de-DE" sz="1400" kern="1200" dirty="0"/>
        </a:p>
      </dsp:txBody>
      <dsp:txXfrm>
        <a:off x="4313771" y="1716826"/>
        <a:ext cx="2726257" cy="783900"/>
      </dsp:txXfrm>
    </dsp:sp>
    <dsp:sp modelId="{75A5218B-4188-4631-82EA-F8A222458DD1}">
      <dsp:nvSpPr>
        <dsp:cNvPr id="0" name=""/>
        <dsp:cNvSpPr/>
      </dsp:nvSpPr>
      <dsp:spPr>
        <a:xfrm>
          <a:off x="618294" y="3235632"/>
          <a:ext cx="1224843" cy="122484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3BE23-1C24-40C6-A08A-C9E88E27EB06}">
      <dsp:nvSpPr>
        <dsp:cNvPr id="0" name=""/>
        <dsp:cNvSpPr/>
      </dsp:nvSpPr>
      <dsp:spPr>
        <a:xfrm>
          <a:off x="618294" y="3235632"/>
          <a:ext cx="1224843" cy="122484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4259A-C658-46C1-B404-38D785AE5287}">
      <dsp:nvSpPr>
        <dsp:cNvPr id="0" name=""/>
        <dsp:cNvSpPr/>
      </dsp:nvSpPr>
      <dsp:spPr>
        <a:xfrm>
          <a:off x="5873" y="3456104"/>
          <a:ext cx="2449687" cy="78390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Develop renovation scenarios tailored to building categories, based on pilot country data.</a:t>
          </a:r>
          <a:endParaRPr lang="de-DE" sz="1400" kern="1200"/>
        </a:p>
      </dsp:txBody>
      <dsp:txXfrm>
        <a:off x="5873" y="3456104"/>
        <a:ext cx="2449687" cy="783900"/>
      </dsp:txXfrm>
    </dsp:sp>
    <dsp:sp modelId="{E2870C87-1963-47DA-9932-0C2BA8FEB2A7}">
      <dsp:nvSpPr>
        <dsp:cNvPr id="0" name=""/>
        <dsp:cNvSpPr/>
      </dsp:nvSpPr>
      <dsp:spPr>
        <a:xfrm>
          <a:off x="3582417" y="3235632"/>
          <a:ext cx="1224843" cy="122484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FA6C4-B610-4595-898C-0E093C12B199}">
      <dsp:nvSpPr>
        <dsp:cNvPr id="0" name=""/>
        <dsp:cNvSpPr/>
      </dsp:nvSpPr>
      <dsp:spPr>
        <a:xfrm>
          <a:off x="3582417" y="3235632"/>
          <a:ext cx="1224843" cy="122484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EE76B-93C8-4519-9DBA-4EAF9C0A3AA1}">
      <dsp:nvSpPr>
        <dsp:cNvPr id="0" name=""/>
        <dsp:cNvSpPr/>
      </dsp:nvSpPr>
      <dsp:spPr>
        <a:xfrm>
          <a:off x="2969995" y="3456104"/>
          <a:ext cx="2449687" cy="78390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Identify cost-effective decarbonisation pathways to meet EPBD recast targets.</a:t>
          </a:r>
          <a:endParaRPr lang="de-DE" sz="1400" kern="1200" dirty="0"/>
        </a:p>
      </dsp:txBody>
      <dsp:txXfrm>
        <a:off x="2969995" y="3456104"/>
        <a:ext cx="2449687" cy="783900"/>
      </dsp:txXfrm>
    </dsp:sp>
    <dsp:sp modelId="{55B841C7-9A79-436F-A50F-69E9DD5F909A}">
      <dsp:nvSpPr>
        <dsp:cNvPr id="0" name=""/>
        <dsp:cNvSpPr/>
      </dsp:nvSpPr>
      <dsp:spPr>
        <a:xfrm>
          <a:off x="6546539" y="3235632"/>
          <a:ext cx="1224843" cy="122484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8F102-13B0-4A5E-9A82-DFECF30E6B82}">
      <dsp:nvSpPr>
        <dsp:cNvPr id="0" name=""/>
        <dsp:cNvSpPr/>
      </dsp:nvSpPr>
      <dsp:spPr>
        <a:xfrm>
          <a:off x="6546539" y="3235632"/>
          <a:ext cx="1224843" cy="122484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56094-B780-46D1-8359-817844EE2978}">
      <dsp:nvSpPr>
        <dsp:cNvPr id="0" name=""/>
        <dsp:cNvSpPr/>
      </dsp:nvSpPr>
      <dsp:spPr>
        <a:xfrm>
          <a:off x="5934117" y="3456104"/>
          <a:ext cx="2449687" cy="78390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Provide guidance on financial resources, energy savings, GHG reduction, and energy poverty alleviation.</a:t>
          </a:r>
          <a:endParaRPr lang="de-DE" sz="1400" kern="1200"/>
        </a:p>
      </dsp:txBody>
      <dsp:txXfrm>
        <a:off x="5934117" y="3456104"/>
        <a:ext cx="2449687" cy="783900"/>
      </dsp:txXfrm>
    </dsp:sp>
    <dsp:sp modelId="{2D8BC115-0F46-43ED-9344-1B848074B753}">
      <dsp:nvSpPr>
        <dsp:cNvPr id="0" name=""/>
        <dsp:cNvSpPr/>
      </dsp:nvSpPr>
      <dsp:spPr>
        <a:xfrm>
          <a:off x="9510661" y="3235632"/>
          <a:ext cx="1224843" cy="122484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29A1E-53B3-4ECD-A8C1-213C7A2E523E}">
      <dsp:nvSpPr>
        <dsp:cNvPr id="0" name=""/>
        <dsp:cNvSpPr/>
      </dsp:nvSpPr>
      <dsp:spPr>
        <a:xfrm>
          <a:off x="9510661" y="3235632"/>
          <a:ext cx="1224843" cy="122484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A2150-94F4-4138-9D71-3FDC87ACC06E}">
      <dsp:nvSpPr>
        <dsp:cNvPr id="0" name=""/>
        <dsp:cNvSpPr/>
      </dsp:nvSpPr>
      <dsp:spPr>
        <a:xfrm>
          <a:off x="8898239" y="3456104"/>
          <a:ext cx="2449687" cy="78390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Deliver a replicable renovation scenario planner and guidelines for policymakers to estimate EPBD impact.</a:t>
          </a:r>
          <a:endParaRPr lang="de-DE" sz="1400" kern="1200"/>
        </a:p>
      </dsp:txBody>
      <dsp:txXfrm>
        <a:off x="8898239" y="3456104"/>
        <a:ext cx="2449687" cy="7839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9DF03-5285-460C-9610-15705C9DF8AF}">
      <dsp:nvSpPr>
        <dsp:cNvPr id="0" name=""/>
        <dsp:cNvSpPr/>
      </dsp:nvSpPr>
      <dsp:spPr>
        <a:xfrm>
          <a:off x="0" y="0"/>
          <a:ext cx="2267411" cy="3152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Renovation roadmaps &amp; scenarios for pilot countries</a:t>
          </a:r>
          <a:endParaRPr lang="de-DE" sz="1800" kern="1200" dirty="0"/>
        </a:p>
      </dsp:txBody>
      <dsp:txXfrm>
        <a:off x="66410" y="66410"/>
        <a:ext cx="2134591" cy="3019692"/>
      </dsp:txXfrm>
    </dsp:sp>
    <dsp:sp modelId="{6514BDB5-D1B8-4360-87DC-BB8C65B3B2D2}">
      <dsp:nvSpPr>
        <dsp:cNvPr id="0" name=""/>
        <dsp:cNvSpPr/>
      </dsp:nvSpPr>
      <dsp:spPr>
        <a:xfrm>
          <a:off x="2650028" y="0"/>
          <a:ext cx="2267411" cy="3152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Renovation scenario planner + guidelines</a:t>
          </a:r>
          <a:endParaRPr lang="de-DE" sz="1800" kern="1200" dirty="0"/>
        </a:p>
      </dsp:txBody>
      <dsp:txXfrm>
        <a:off x="2716438" y="66410"/>
        <a:ext cx="2134591" cy="3019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E842E-41B8-439D-B197-E1CCBF19E281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1A80E-C35C-4226-B0FE-124211301E9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92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1A80E-C35C-4226-B0FE-124211301E9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6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9C967C0B-3CA6-165C-02EB-D5DF2C6BE5FB}"/>
              </a:ext>
            </a:extLst>
          </p:cNvPr>
          <p:cNvSpPr/>
          <p:nvPr userDrawn="1"/>
        </p:nvSpPr>
        <p:spPr>
          <a:xfrm>
            <a:off x="10156197" y="0"/>
            <a:ext cx="2035803" cy="2865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DCB9C9-4BFE-8B34-5759-87C57DBDD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6933" y="1122363"/>
            <a:ext cx="6556867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226A74E-5CF3-ABC1-4AA7-28C41B885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6933" y="3602038"/>
            <a:ext cx="655686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B83919-B51E-C4FD-8640-D57E4135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7882-7882-41ED-8C2B-21BE3645DF86}" type="datetime1">
              <a:rPr lang="de-DE" smtClean="0"/>
              <a:t>03.12.2025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F7CD6A-49AE-0E58-1385-18412C1C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15.09.2025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C004A2-4A12-0807-5A96-3EAFE945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9A06-5BC0-44B9-AB8D-2BE2CB65652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Logo, Text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D1CFE014-B31D-EE50-D652-08AADA1D9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8" y="788173"/>
            <a:ext cx="3837946" cy="4144983"/>
          </a:xfrm>
          <a:prstGeom prst="rect">
            <a:avLst/>
          </a:prstGeom>
        </p:spPr>
      </p:pic>
      <p:pic>
        <p:nvPicPr>
          <p:cNvPr id="10" name="Grafik 9" descr="Ein Bild, das Screenshot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C6920B5F-B94C-9617-6890-ADE601CAC3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9" b="48224"/>
          <a:stretch>
            <a:fillRect/>
          </a:stretch>
        </p:blipFill>
        <p:spPr>
          <a:xfrm rot="16200000">
            <a:off x="6373186" y="1227310"/>
            <a:ext cx="7565735" cy="43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6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C90C6-3ED3-C7D7-8E1A-980F035C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29672A-8ACB-9148-7A7F-BF7C67E58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27BFF2-E532-C64B-3636-8C0AD9913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C2F8-4E30-48AC-AE54-741FC3908211}" type="datetime1">
              <a:rPr lang="de-DE" smtClean="0"/>
              <a:t>03.12.2025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06680-3C8C-6BFD-FF60-2975391D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15.09.2025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4DAD5A-41BC-89CD-F404-D4C78EB4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9A06-5BC0-44B9-AB8D-2BE2CB656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65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6AA732D-981A-31E0-4499-8563A1926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237575-D1F6-09B2-207F-3B9B79364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7FBE35-8DFF-5A12-B130-BDEE1E4E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2C72-A0E6-4815-9E8B-5C490E5438AB}" type="datetime1">
              <a:rPr lang="de-DE" smtClean="0"/>
              <a:t>03.12.2025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647C65-79CB-AC0C-F09D-1E63DE09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15.09.2025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9FD446-98B1-15E0-3E42-93668E62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9A06-5BC0-44B9-AB8D-2BE2CB656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02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1351B-E634-E650-7D3E-C8E8B85E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F2208A-BE50-078B-BC7C-E707C0A76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4EFEF1-2CCC-AF7E-EFBA-9CDA379B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32E3-5708-4C7B-9DAB-7D8A42311F28}" type="datetime1">
              <a:rPr lang="de-DE" smtClean="0"/>
              <a:t>03.12.2025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9E064-296C-131B-1158-4D5E75259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15.09.2025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EFF30C-339E-1BE1-6BBC-6D9C7533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9A06-5BC0-44B9-AB8D-2BE2CB656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17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117BD-2675-DF7E-E80B-66ADACC8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C93709-A232-EF24-F640-DD6E26763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9D80E0-F88A-A3CD-3B2C-02F47EA5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D8DC-0FB1-4D14-935C-3295954CF52A}" type="datetime1">
              <a:rPr lang="de-DE" smtClean="0"/>
              <a:t>03.12.2025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78A78-3C94-59A5-1FE5-C0C48706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15.09.2025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E5BAAD-2305-0EB2-E6C5-378557DF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9A06-5BC0-44B9-AB8D-2BE2CB656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68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04F56-E3BE-DF8C-5494-DF78F880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2EF32-192E-64B2-5B89-A912D3E5C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D5B381-CDE0-6657-C819-E1980CCB7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21AF28-0568-6AE0-43D9-D1BEA0BF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8036-AE12-4657-AC18-F8C36D09AA2F}" type="datetime1">
              <a:rPr lang="de-DE" smtClean="0"/>
              <a:t>03.12.2025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F4D343-1AFE-2380-863C-F64554E7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15.09.2025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B6BC90-3410-6A26-8879-EA5671E9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9A06-5BC0-44B9-AB8D-2BE2CB656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87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975BF-DA86-763B-E9F5-396242BF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B02B-9262-0385-1E9C-FABD66D0A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418690-5D89-8CD9-509E-3FE5DEE36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468A6D-7AC3-6D95-0A64-F98086BE8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921DEC2-F6DD-B10F-5CB1-DEE555063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B49D38-BAC1-DFA6-D9C3-66F9AD5B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C9A9-4AAD-4EFD-A930-E727ED54030F}" type="datetime1">
              <a:rPr lang="de-DE" smtClean="0"/>
              <a:t>03.12.2025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DE4803C-CB00-4837-1F00-C5952C0B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15.09.2025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4BABC42-CE21-2C8B-7EBE-00AA645E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9A06-5BC0-44B9-AB8D-2BE2CB656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85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CF637-F1B6-AFBD-7481-0F3CEBFE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A18B73-E793-F291-8E64-78BF46DA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C5D0-65B0-41BF-828B-2AAF2CECC863}" type="datetime1">
              <a:rPr lang="de-DE" smtClean="0"/>
              <a:t>03.12.2025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6875F2-5B77-2A8E-957D-BFF675A5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15.09.2025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574B65-8AF8-7DED-9D64-F4D58DB1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9A06-5BC0-44B9-AB8D-2BE2CB656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19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87457D-C7A4-0F8D-18B1-E7B75892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664F-CA57-4FAF-B906-EE368C34CE18}" type="datetime1">
              <a:rPr lang="de-DE" smtClean="0"/>
              <a:t>03.12.2025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5B9CE1-19CF-F415-36FB-B0836E56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15.09.2025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60CC0A-F912-E330-0D6A-B84DD671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9A06-5BC0-44B9-AB8D-2BE2CB656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99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69C73-69D5-9F37-74F9-82BEBA4A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8EBE71-DF7B-9A27-EA91-CF60985EC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B8E087-DB0B-254D-82D6-9E0C32636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2452D3-211F-08B4-73F6-584714F4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34F2-1806-4BC3-B8FA-E786483A9604}" type="datetime1">
              <a:rPr lang="de-DE" smtClean="0"/>
              <a:t>03.12.2025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E20124-B498-4F0C-A80F-23BE1F78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15.09.2025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198E53-8512-C4B9-026E-E63D8FBB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9A06-5BC0-44B9-AB8D-2BE2CB656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94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9912E-0FB3-A477-B05B-F050B3C6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A76743-4E33-0949-BFDA-95B198387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92F210-13FC-463D-1B8F-AA97BA618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A08401-302A-3ACC-07D3-9DC3400F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A202-D342-4D26-8C6E-0A0F20D59C17}" type="datetime1">
              <a:rPr lang="de-DE" smtClean="0"/>
              <a:t>03.12.2025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0CDC0B-3AD4-8F69-7839-AF8C0BD6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15.09.2025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40DA4F-26E2-97E9-8430-A78BA62E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9A06-5BC0-44B9-AB8D-2BE2CB656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4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B05B11C-7A8D-B449-D592-B528C53399A7}"/>
              </a:ext>
            </a:extLst>
          </p:cNvPr>
          <p:cNvSpPr/>
          <p:nvPr userDrawn="1"/>
        </p:nvSpPr>
        <p:spPr>
          <a:xfrm>
            <a:off x="0" y="6053261"/>
            <a:ext cx="12192000" cy="209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B588E6-FD96-427B-8684-9A430587C04F}"/>
              </a:ext>
            </a:extLst>
          </p:cNvPr>
          <p:cNvSpPr/>
          <p:nvPr userDrawn="1"/>
        </p:nvSpPr>
        <p:spPr>
          <a:xfrm>
            <a:off x="0" y="6371218"/>
            <a:ext cx="12192000" cy="4867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44EF79C-71FC-B4BC-D1A3-A2FB3B73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769541-4478-5BAC-5FC2-5D5882641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0EE67B-4CAB-1BF1-1F98-391667181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1E22A-730C-431B-A31C-2EF9DA543FC3}" type="datetime1">
              <a:rPr lang="de-DE" smtClean="0"/>
              <a:t>03.12.2025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6C1C81-38E6-76C3-F2BC-42FFB2175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15.09.2025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E23040-600D-E721-4D67-21C5E2FFD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BD9A06-5BC0-44B9-AB8D-2BE2CB6565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91BE79-D70F-DCF9-091E-EFC881B9FC4A}"/>
              </a:ext>
            </a:extLst>
          </p:cNvPr>
          <p:cNvSpPr/>
          <p:nvPr userDrawn="1"/>
        </p:nvSpPr>
        <p:spPr>
          <a:xfrm>
            <a:off x="268941" y="6151698"/>
            <a:ext cx="320081" cy="3200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9412AB7-2D0D-AC4F-B248-7A399A698B61}"/>
              </a:ext>
            </a:extLst>
          </p:cNvPr>
          <p:cNvSpPr/>
          <p:nvPr userDrawn="1"/>
        </p:nvSpPr>
        <p:spPr>
          <a:xfrm>
            <a:off x="3604627" y="6162574"/>
            <a:ext cx="320081" cy="3200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6F80C9B-D379-9B06-930D-9831F413145A}"/>
              </a:ext>
            </a:extLst>
          </p:cNvPr>
          <p:cNvSpPr/>
          <p:nvPr userDrawn="1"/>
        </p:nvSpPr>
        <p:spPr>
          <a:xfrm>
            <a:off x="8199854" y="6161478"/>
            <a:ext cx="320081" cy="3200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01C23F3-1923-CCE9-EEAA-8422A08EF619}"/>
              </a:ext>
            </a:extLst>
          </p:cNvPr>
          <p:cNvSpPr/>
          <p:nvPr userDrawn="1"/>
        </p:nvSpPr>
        <p:spPr>
          <a:xfrm>
            <a:off x="11605627" y="6167182"/>
            <a:ext cx="320081" cy="3200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Screenshot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B28A2932-5F86-9795-EB70-A0FB8D4281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0" b="48224"/>
          <a:stretch>
            <a:fillRect/>
          </a:stretch>
        </p:blipFill>
        <p:spPr>
          <a:xfrm rot="16200000">
            <a:off x="10506302" y="166613"/>
            <a:ext cx="1825625" cy="1492397"/>
          </a:xfrm>
          <a:prstGeom prst="rect">
            <a:avLst/>
          </a:prstGeom>
        </p:spPr>
      </p:pic>
      <p:pic>
        <p:nvPicPr>
          <p:cNvPr id="16" name="Grafik 15" descr="Ein Bild, das Grafiken, Screenshot, Clipart, Kreis enthält.&#10;&#10;KI-generierte Inhalte können fehlerhaft sein.">
            <a:extLst>
              <a:ext uri="{FF2B5EF4-FFF2-40B4-BE49-F238E27FC236}">
                <a16:creationId xmlns:a16="http://schemas.microsoft.com/office/drawing/2014/main" id="{B0B5D9BA-7571-D7EE-B6C2-B15D75FA5E1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28" y="161733"/>
            <a:ext cx="664720" cy="7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2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duygu.celik@wip-munich-de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9.jpeg"/><Relationship Id="rId3" Type="http://schemas.openxmlformats.org/officeDocument/2006/relationships/image" Target="../media/image1.png"/><Relationship Id="rId21" Type="http://schemas.openxmlformats.org/officeDocument/2006/relationships/hyperlink" Target="https://www.linkedin.com/company/breeze-life-project/?viewAsMember=true" TargetMode="External"/><Relationship Id="rId7" Type="http://schemas.openxmlformats.org/officeDocument/2006/relationships/image" Target="../media/image31.svg"/><Relationship Id="rId12" Type="http://schemas.openxmlformats.org/officeDocument/2006/relationships/image" Target="../media/image6.png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5" Type="http://schemas.openxmlformats.org/officeDocument/2006/relationships/image" Target="../media/image11.png"/><Relationship Id="rId10" Type="http://schemas.openxmlformats.org/officeDocument/2006/relationships/image" Target="../media/image32.png"/><Relationship Id="rId19" Type="http://schemas.openxmlformats.org/officeDocument/2006/relationships/image" Target="../media/image13.jpg"/><Relationship Id="rId4" Type="http://schemas.openxmlformats.org/officeDocument/2006/relationships/image" Target="../media/image28.png"/><Relationship Id="rId9" Type="http://schemas.openxmlformats.org/officeDocument/2006/relationships/hyperlink" Target="mailto:johannes.stierstorfer@wip-munich-de" TargetMode="External"/><Relationship Id="rId14" Type="http://schemas.openxmlformats.org/officeDocument/2006/relationships/image" Target="../media/image10.jpg"/><Relationship Id="rId2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A0112892-ECFA-D6ED-AFBD-3A7E4CCDE2BA}"/>
              </a:ext>
            </a:extLst>
          </p:cNvPr>
          <p:cNvSpPr txBox="1"/>
          <p:nvPr/>
        </p:nvSpPr>
        <p:spPr>
          <a:xfrm>
            <a:off x="3031952" y="6457890"/>
            <a:ext cx="8154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Co-funded by the European Union. Views and opinions expressed are however those of the author(s) only and do not necessarily reflect those of the European Union or CINEA . Neither the European Union nor the granting authority can be held responsible for them.</a:t>
            </a:r>
            <a:endParaRPr lang="en-U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3763585-1699-1742-C563-F55D2C106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64" y="6054915"/>
            <a:ext cx="762000" cy="8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7DB34BF-8079-41C8-41DB-957DFB587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221" y="1041400"/>
            <a:ext cx="6556867" cy="2387600"/>
          </a:xfrm>
        </p:spPr>
        <p:txBody>
          <a:bodyPr>
            <a:normAutofit/>
          </a:bodyPr>
          <a:lstStyle/>
          <a:p>
            <a:r>
              <a:rPr lang="en-US" dirty="0"/>
              <a:t>Building Renovation Efforts for Zero Emission Buildings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082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A9F03-13FE-491A-0A48-B6982293F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66689-C129-5393-D158-6D55BE33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de-DE" dirty="0"/>
              <a:t>Outcomes</a:t>
            </a:r>
            <a:endParaRPr lang="en-GB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6F0C00A1-CB47-2490-763C-0873C4299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689858"/>
              </p:ext>
            </p:extLst>
          </p:nvPr>
        </p:nvGraphicFramePr>
        <p:xfrm>
          <a:off x="1227666" y="2034643"/>
          <a:ext cx="9736667" cy="309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41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61F9A-D187-D3A1-3C1A-16E190DE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6CE144A5-BD50-C78B-3899-C92FB1FBE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921177"/>
              </p:ext>
            </p:extLst>
          </p:nvPr>
        </p:nvGraphicFramePr>
        <p:xfrm>
          <a:off x="774700" y="-1159933"/>
          <a:ext cx="10642600" cy="837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50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04C6F-5E05-BD63-77C3-91E1B8108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6EA02-19B7-4951-786A-F5B7C6CA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de-DE" dirty="0"/>
              <a:t>Outcomes</a:t>
            </a:r>
            <a:endParaRPr lang="en-GB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84FF56AD-C748-1416-FE49-E4C66EA8E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567676"/>
              </p:ext>
            </p:extLst>
          </p:nvPr>
        </p:nvGraphicFramePr>
        <p:xfrm>
          <a:off x="3505202" y="2037555"/>
          <a:ext cx="4919131" cy="315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775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A12D-FF61-5C0E-8477-F5FE80737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54159E9E-C005-EAAC-7B4A-9031744EB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193783"/>
              </p:ext>
            </p:extLst>
          </p:nvPr>
        </p:nvGraphicFramePr>
        <p:xfrm>
          <a:off x="419100" y="0"/>
          <a:ext cx="11353800" cy="595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93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057C0-CC1F-D474-4C54-8C33DC2CF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AC3F8-B930-33E8-FB0D-C702E20E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de-DE" dirty="0"/>
              <a:t>Outcomes</a:t>
            </a:r>
            <a:endParaRPr lang="en-GB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7EB57DA-801F-F6F6-1FF3-7B3DA7B20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958831"/>
              </p:ext>
            </p:extLst>
          </p:nvPr>
        </p:nvGraphicFramePr>
        <p:xfrm>
          <a:off x="3505202" y="2037555"/>
          <a:ext cx="4919131" cy="315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612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F323A-BCBD-6FA3-16C4-5AADE9D98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427E2515-04FC-9577-4C49-6EB11C4CE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694873"/>
              </p:ext>
            </p:extLst>
          </p:nvPr>
        </p:nvGraphicFramePr>
        <p:xfrm>
          <a:off x="533400" y="-2015067"/>
          <a:ext cx="11353800" cy="982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15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A79C5-99D4-4889-D7D6-E82147109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F1435-45D6-C511-4D54-96A80036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de-DE" dirty="0"/>
              <a:t>Outcomes</a:t>
            </a:r>
            <a:endParaRPr lang="en-GB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61E1972B-FB86-86C0-D280-E6A1BCC3F4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056615"/>
              </p:ext>
            </p:extLst>
          </p:nvPr>
        </p:nvGraphicFramePr>
        <p:xfrm>
          <a:off x="2425333" y="2037555"/>
          <a:ext cx="4919131" cy="315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Inhaltsplatzhalter 3">
            <a:extLst>
              <a:ext uri="{FF2B5EF4-FFF2-40B4-BE49-F238E27FC236}">
                <a16:creationId xmlns:a16="http://schemas.microsoft.com/office/drawing/2014/main" id="{51D4301B-910C-FE7C-BEA4-72EC3EAA5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219662"/>
              </p:ext>
            </p:extLst>
          </p:nvPr>
        </p:nvGraphicFramePr>
        <p:xfrm>
          <a:off x="7632333" y="2037555"/>
          <a:ext cx="4919131" cy="315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2570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57F9C-723C-2D09-C656-6A134126F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3FD79-C7D5-7B22-F26F-1CD52808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de-DE" dirty="0"/>
              <a:t>Impact</a:t>
            </a:r>
            <a:endParaRPr lang="en-GB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1268FD92-AB7C-A054-ED35-2ED48FD51EF9}"/>
              </a:ext>
            </a:extLst>
          </p:cNvPr>
          <p:cNvSpPr/>
          <p:nvPr/>
        </p:nvSpPr>
        <p:spPr>
          <a:xfrm>
            <a:off x="2752344" y="1993392"/>
            <a:ext cx="6839712" cy="2455040"/>
          </a:xfrm>
          <a:prstGeom prst="roundRect">
            <a:avLst/>
          </a:prstGeom>
          <a:gradFill flip="none" rotWithShape="1">
            <a:gsLst>
              <a:gs pos="0">
                <a:srgbClr val="83AD55">
                  <a:tint val="66000"/>
                  <a:satMod val="160000"/>
                </a:srgbClr>
              </a:gs>
              <a:gs pos="50000">
                <a:srgbClr val="83AD55">
                  <a:tint val="44500"/>
                  <a:satMod val="160000"/>
                </a:srgbClr>
              </a:gs>
              <a:gs pos="100000">
                <a:srgbClr val="83AD5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0075BDA-1124-348D-43C9-3CC2693D1C48}"/>
              </a:ext>
            </a:extLst>
          </p:cNvPr>
          <p:cNvSpPr txBox="1"/>
          <p:nvPr/>
        </p:nvSpPr>
        <p:spPr>
          <a:xfrm>
            <a:off x="3124962" y="2417107"/>
            <a:ext cx="60944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/>
              <a:t>BREEZE accelerates the shift toward zero-emission buildings by improving data quality, supporting smart renovation decisions, and strengthening national and local capacities. </a:t>
            </a:r>
          </a:p>
          <a:p>
            <a:pPr algn="ctr">
              <a:defRPr/>
            </a:pPr>
            <a:r>
              <a:rPr lang="en-GB" dirty="0"/>
              <a:t>The project contributes directly to achieving EU climate-neutrality and renewable energy targets.</a:t>
            </a:r>
            <a:endParaRPr lang="de-DE" dirty="0"/>
          </a:p>
          <a:p>
            <a:pPr marL="0" indent="0">
              <a:buNone/>
              <a:defRPr/>
            </a:pPr>
            <a:br>
              <a:rPr lang="en-GB" sz="1800" dirty="0"/>
            </a:b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410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53098B8-4F91-30CD-C32C-EA84F8FA4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8680" y="598548"/>
            <a:ext cx="6026787" cy="499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38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B2D45-EAB0-8FA7-6027-12C8DEF06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4A84055-8887-CA33-4774-F2CB8217B894}"/>
              </a:ext>
            </a:extLst>
          </p:cNvPr>
          <p:cNvSpPr/>
          <p:nvPr/>
        </p:nvSpPr>
        <p:spPr>
          <a:xfrm>
            <a:off x="0" y="0"/>
            <a:ext cx="6054132" cy="60491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 descr="Ein Bild, das Screenshot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3DA133E6-4D01-CE6E-305F-29C654F183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7" b="48224"/>
          <a:stretch>
            <a:fillRect/>
          </a:stretch>
        </p:blipFill>
        <p:spPr>
          <a:xfrm rot="10800000">
            <a:off x="-1" y="142788"/>
            <a:ext cx="5165258" cy="43251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920ED-FF0B-561B-2067-B2B1E4E49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15932" cy="1325563"/>
          </a:xfrm>
        </p:spPr>
        <p:txBody>
          <a:bodyPr/>
          <a:lstStyle/>
          <a:p>
            <a:r>
              <a:rPr lang="de-DE" dirty="0"/>
              <a:t>Contact</a:t>
            </a:r>
          </a:p>
        </p:txBody>
      </p:sp>
      <p:pic>
        <p:nvPicPr>
          <p:cNvPr id="6" name="Grafik 5" descr="Megafon1 Silhouette">
            <a:extLst>
              <a:ext uri="{FF2B5EF4-FFF2-40B4-BE49-F238E27FC236}">
                <a16:creationId xmlns:a16="http://schemas.microsoft.com/office/drawing/2014/main" id="{A50B930A-8C98-C9EE-F330-3A3BA156F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648" y="4248590"/>
            <a:ext cx="1255430" cy="1255430"/>
          </a:xfrm>
          <a:prstGeom prst="rect">
            <a:avLst/>
          </a:prstGeom>
        </p:spPr>
      </p:pic>
      <p:pic>
        <p:nvPicPr>
          <p:cNvPr id="9" name="Grafik 8" descr="Senden Silhouette">
            <a:extLst>
              <a:ext uri="{FF2B5EF4-FFF2-40B4-BE49-F238E27FC236}">
                <a16:creationId xmlns:a16="http://schemas.microsoft.com/office/drawing/2014/main" id="{B11B7ECA-1BD7-3675-40C3-3597667B3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07390" y="1733648"/>
            <a:ext cx="1142079" cy="1142079"/>
          </a:xfrm>
          <a:prstGeom prst="rect">
            <a:avLst/>
          </a:prstGeom>
        </p:spPr>
      </p:pic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16BF606D-E1AD-1F93-AF83-AFBFAE1306A2}"/>
              </a:ext>
            </a:extLst>
          </p:cNvPr>
          <p:cNvSpPr txBox="1">
            <a:spLocks/>
          </p:cNvSpPr>
          <p:nvPr/>
        </p:nvSpPr>
        <p:spPr>
          <a:xfrm>
            <a:off x="847701" y="1966470"/>
            <a:ext cx="4748684" cy="365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600" dirty="0"/>
              <a:t>Duygu Celik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 err="1">
                <a:hlinkClick r:id="rId8"/>
              </a:rPr>
              <a:t>duygu.celik@wip-munich-de</a:t>
            </a:r>
            <a:endParaRPr lang="de-DE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/>
              <a:t>Johannes Stierstorfer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 err="1">
                <a:hlinkClick r:id="rId9"/>
              </a:rPr>
              <a:t>johannes.stierstorfer@wip-munich-de</a:t>
            </a:r>
            <a:endParaRPr lang="de-DE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/>
              <a:t>WIP Renewable Energies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400" dirty="0"/>
              <a:t>			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44E2E58B-8B8A-3EE7-FD08-8D9F0B4D2FA1}"/>
              </a:ext>
            </a:extLst>
          </p:cNvPr>
          <p:cNvSpPr txBox="1">
            <a:spLocks/>
          </p:cNvSpPr>
          <p:nvPr/>
        </p:nvSpPr>
        <p:spPr>
          <a:xfrm>
            <a:off x="6304420" y="272770"/>
            <a:ext cx="5215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Partners</a:t>
            </a:r>
          </a:p>
        </p:txBody>
      </p:sp>
      <p:pic>
        <p:nvPicPr>
          <p:cNvPr id="22" name="Grafik 21" descr="Handschlag Silhouette">
            <a:extLst>
              <a:ext uri="{FF2B5EF4-FFF2-40B4-BE49-F238E27FC236}">
                <a16:creationId xmlns:a16="http://schemas.microsoft.com/office/drawing/2014/main" id="{280B30C8-38FA-F73B-85E2-F1B355BC2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91322" y="464666"/>
            <a:ext cx="1268605" cy="1268605"/>
          </a:xfrm>
          <a:prstGeom prst="rect">
            <a:avLst/>
          </a:prstGeom>
        </p:spPr>
      </p:pic>
      <p:pic>
        <p:nvPicPr>
          <p:cNvPr id="23" name="Picture 18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0E686BF9-EE9E-BFFC-DEA6-A617E4F996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19" y="1966470"/>
            <a:ext cx="1195744" cy="429868"/>
          </a:xfrm>
          <a:prstGeom prst="rect">
            <a:avLst/>
          </a:prstGeom>
        </p:spPr>
      </p:pic>
      <p:pic>
        <p:nvPicPr>
          <p:cNvPr id="24" name="Picture 20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5DE338D-39C8-D9D2-DF7A-0998BE8430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79" y="3008712"/>
            <a:ext cx="1427755" cy="373956"/>
          </a:xfrm>
          <a:prstGeom prst="rect">
            <a:avLst/>
          </a:prstGeom>
        </p:spPr>
      </p:pic>
      <p:pic>
        <p:nvPicPr>
          <p:cNvPr id="25" name="Picture 22" descr="A logo for a company&#10;&#10;AI-generated content may be incorrect.">
            <a:extLst>
              <a:ext uri="{FF2B5EF4-FFF2-40B4-BE49-F238E27FC236}">
                <a16:creationId xmlns:a16="http://schemas.microsoft.com/office/drawing/2014/main" id="{2373D676-813D-5FEB-F68A-D96022F8E2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99" y="4741102"/>
            <a:ext cx="1329155" cy="787033"/>
          </a:xfrm>
          <a:prstGeom prst="rect">
            <a:avLst/>
          </a:prstGeom>
        </p:spPr>
      </p:pic>
      <p:pic>
        <p:nvPicPr>
          <p:cNvPr id="26" name="Picture 24" descr="A green letters on a black background&#10;&#10;AI-generated content may be incorrect.">
            <a:extLst>
              <a:ext uri="{FF2B5EF4-FFF2-40B4-BE49-F238E27FC236}">
                <a16:creationId xmlns:a16="http://schemas.microsoft.com/office/drawing/2014/main" id="{92354BF5-88E9-77EF-4207-DEB9175BF4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71" y="3952065"/>
            <a:ext cx="1889460" cy="373955"/>
          </a:xfrm>
          <a:prstGeom prst="rect">
            <a:avLst/>
          </a:prstGeom>
        </p:spPr>
      </p:pic>
      <p:pic>
        <p:nvPicPr>
          <p:cNvPr id="27" name="Picture 26" descr="A blue and black logo&#10;&#10;AI-generated content may be incorrect.">
            <a:extLst>
              <a:ext uri="{FF2B5EF4-FFF2-40B4-BE49-F238E27FC236}">
                <a16:creationId xmlns:a16="http://schemas.microsoft.com/office/drawing/2014/main" id="{6DDBB190-764A-A8EC-A792-D64487EADC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67" y="3816079"/>
            <a:ext cx="1353494" cy="598414"/>
          </a:xfrm>
          <a:prstGeom prst="rect">
            <a:avLst/>
          </a:prstGeom>
        </p:spPr>
      </p:pic>
      <p:pic>
        <p:nvPicPr>
          <p:cNvPr id="28" name="Picture 28" descr="A blue and grey logo&#10;&#10;AI-generated content may be incorrect.">
            <a:extLst>
              <a:ext uri="{FF2B5EF4-FFF2-40B4-BE49-F238E27FC236}">
                <a16:creationId xmlns:a16="http://schemas.microsoft.com/office/drawing/2014/main" id="{DFE53751-F876-EBE4-E815-9C6FF04C2E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59" y="1822621"/>
            <a:ext cx="1262174" cy="611143"/>
          </a:xfrm>
          <a:prstGeom prst="rect">
            <a:avLst/>
          </a:prstGeom>
        </p:spPr>
      </p:pic>
      <p:pic>
        <p:nvPicPr>
          <p:cNvPr id="29" name="Picture 30" descr="A black and brown text&#10;&#10;AI-generated content may be incorrect.">
            <a:extLst>
              <a:ext uri="{FF2B5EF4-FFF2-40B4-BE49-F238E27FC236}">
                <a16:creationId xmlns:a16="http://schemas.microsoft.com/office/drawing/2014/main" id="{2DAA26B4-6A1A-C471-779E-DF6982DC3E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71" y="2803097"/>
            <a:ext cx="1355176" cy="583755"/>
          </a:xfrm>
          <a:prstGeom prst="rect">
            <a:avLst/>
          </a:prstGeom>
        </p:spPr>
      </p:pic>
      <p:pic>
        <p:nvPicPr>
          <p:cNvPr id="30" name="Picture 32" descr="A red and white logo&#10;&#10;AI-generated content may be incorrect.">
            <a:extLst>
              <a:ext uri="{FF2B5EF4-FFF2-40B4-BE49-F238E27FC236}">
                <a16:creationId xmlns:a16="http://schemas.microsoft.com/office/drawing/2014/main" id="{3D51E278-0C24-6C5B-91A0-751EBF093A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5" y="4769931"/>
            <a:ext cx="766089" cy="7660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32894F-B9E8-39AD-EA3B-AA4A3416895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02393" y="4547019"/>
            <a:ext cx="1156317" cy="1155078"/>
          </a:xfrm>
          <a:prstGeom prst="rect">
            <a:avLst/>
          </a:prstGeom>
        </p:spPr>
      </p:pic>
      <p:pic>
        <p:nvPicPr>
          <p:cNvPr id="3" name="Content Placeholder 5" descr="A blue and black logo&#10;&#10;AI-generated content may be incorrect.">
            <a:hlinkClick r:id="rId21"/>
            <a:extLst>
              <a:ext uri="{FF2B5EF4-FFF2-40B4-BE49-F238E27FC236}">
                <a16:creationId xmlns:a16="http://schemas.microsoft.com/office/drawing/2014/main" id="{D019BCBE-2BDB-81BA-38B0-00D8FE0E090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01" y="5499444"/>
            <a:ext cx="579494" cy="49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6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26EE60BE-14BE-1B39-010D-47B62403698C}"/>
              </a:ext>
            </a:extLst>
          </p:cNvPr>
          <p:cNvSpPr/>
          <p:nvPr/>
        </p:nvSpPr>
        <p:spPr>
          <a:xfrm>
            <a:off x="3712464" y="4238120"/>
            <a:ext cx="4946904" cy="1078992"/>
          </a:xfrm>
          <a:prstGeom prst="roundRect">
            <a:avLst/>
          </a:prstGeom>
          <a:gradFill flip="none" rotWithShape="1">
            <a:gsLst>
              <a:gs pos="0">
                <a:srgbClr val="83AD55">
                  <a:tint val="66000"/>
                  <a:satMod val="160000"/>
                </a:srgbClr>
              </a:gs>
              <a:gs pos="50000">
                <a:srgbClr val="83AD55">
                  <a:tint val="44500"/>
                  <a:satMod val="160000"/>
                </a:srgbClr>
              </a:gs>
              <a:gs pos="100000">
                <a:srgbClr val="83AD5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Screenshot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4ABADE3C-6C45-55DE-2A49-BBC27F7FFD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7" b="48224"/>
          <a:stretch>
            <a:fillRect/>
          </a:stretch>
        </p:blipFill>
        <p:spPr>
          <a:xfrm rot="10800000">
            <a:off x="-1" y="142788"/>
            <a:ext cx="5165258" cy="43251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859E89-6161-45C1-3896-21F7F65A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Project details</a:t>
            </a:r>
            <a:endParaRPr lang="de-DE" sz="3200" dirty="0"/>
          </a:p>
        </p:txBody>
      </p:sp>
      <p:graphicFrame>
        <p:nvGraphicFramePr>
          <p:cNvPr id="26" name="Inhaltsplatzhalter 25">
            <a:extLst>
              <a:ext uri="{FF2B5EF4-FFF2-40B4-BE49-F238E27FC236}">
                <a16:creationId xmlns:a16="http://schemas.microsoft.com/office/drawing/2014/main" id="{C00091E3-EC4B-6CCF-8144-AE27433A4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756899"/>
              </p:ext>
            </p:extLst>
          </p:nvPr>
        </p:nvGraphicFramePr>
        <p:xfrm>
          <a:off x="1627632" y="1456866"/>
          <a:ext cx="8936736" cy="307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feld 24">
            <a:extLst>
              <a:ext uri="{FF2B5EF4-FFF2-40B4-BE49-F238E27FC236}">
                <a16:creationId xmlns:a16="http://schemas.microsoft.com/office/drawing/2014/main" id="{5DC043C4-71D4-B7AD-119A-FC0303DF54A0}"/>
              </a:ext>
            </a:extLst>
          </p:cNvPr>
          <p:cNvSpPr txBox="1"/>
          <p:nvPr/>
        </p:nvSpPr>
        <p:spPr>
          <a:xfrm>
            <a:off x="4044695" y="4612671"/>
            <a:ext cx="609447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GB" sz="1600" dirty="0">
                <a:solidFill>
                  <a:srgbClr val="426888">
                    <a:hueOff val="0"/>
                    <a:satOff val="0"/>
                    <a:lumOff val="0"/>
                    <a:alphaOff val="0"/>
                  </a:srgbClr>
                </a:solidFill>
                <a:latin typeface="Aptos" panose="02110004020202020204"/>
              </a:rPr>
              <a:t>Duration: 01 September 2025 – 31 August 2028 </a:t>
            </a:r>
            <a:br>
              <a:rPr lang="en-GB" sz="1800" dirty="0"/>
            </a:b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54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73199-1AD2-D05B-C37D-C04B95A24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64ED89E9-C4F8-835F-97B2-20B4111308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7" b="48224"/>
          <a:stretch>
            <a:fillRect/>
          </a:stretch>
        </p:blipFill>
        <p:spPr>
          <a:xfrm rot="10800000">
            <a:off x="0" y="104037"/>
            <a:ext cx="5165258" cy="43251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D3E033-EFF4-93F1-8F30-0C2F867F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Partners</a:t>
            </a:r>
            <a:endParaRPr lang="de-DE" sz="3200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6214374A-6167-EC11-D4B1-FAAE245CF24D}"/>
              </a:ext>
            </a:extLst>
          </p:cNvPr>
          <p:cNvSpPr/>
          <p:nvPr/>
        </p:nvSpPr>
        <p:spPr>
          <a:xfrm>
            <a:off x="1094232" y="1977990"/>
            <a:ext cx="4387817" cy="2992264"/>
          </a:xfrm>
          <a:prstGeom prst="roundRect">
            <a:avLst/>
          </a:prstGeom>
          <a:gradFill flip="none" rotWithShape="1">
            <a:gsLst>
              <a:gs pos="0">
                <a:srgbClr val="83AD55">
                  <a:tint val="66000"/>
                  <a:satMod val="160000"/>
                </a:srgbClr>
              </a:gs>
              <a:gs pos="50000">
                <a:srgbClr val="83AD55">
                  <a:tint val="44500"/>
                  <a:satMod val="160000"/>
                </a:srgbClr>
              </a:gs>
              <a:gs pos="100000">
                <a:srgbClr val="83AD5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BC2343A-1F84-28A4-927D-F49529C78163}"/>
              </a:ext>
            </a:extLst>
          </p:cNvPr>
          <p:cNvSpPr txBox="1"/>
          <p:nvPr/>
        </p:nvSpPr>
        <p:spPr>
          <a:xfrm>
            <a:off x="1766967" y="2725602"/>
            <a:ext cx="31852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BREEZE takes a strong interdisciplinary approach, bringing together 8 partners from 7 countries   across Europe. </a:t>
            </a:r>
            <a:br>
              <a:rPr lang="en-GB" sz="1800" dirty="0"/>
            </a:br>
            <a:r>
              <a:rPr lang="en-GB" sz="1800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A06CF4-C2B5-4495-3E88-0604292C2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459" y="1394996"/>
            <a:ext cx="5165259" cy="37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1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CCE0C-22F4-224F-498C-35AB56D6F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EA010667-80AD-13F7-B459-B15E6CF21A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7" b="48224"/>
          <a:stretch>
            <a:fillRect/>
          </a:stretch>
        </p:blipFill>
        <p:spPr>
          <a:xfrm rot="10800000">
            <a:off x="-1" y="142788"/>
            <a:ext cx="5165258" cy="43251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E2F3A23-58D3-EA55-5D2C-78D98646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Partners</a:t>
            </a:r>
            <a:endParaRPr lang="de-DE" sz="32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9C775F-7F1C-A36A-6675-4DAB30012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201" y="1795876"/>
            <a:ext cx="3977728" cy="3551552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26888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400" dirty="0"/>
              <a:t>WIP Renewable Energies (Germany)</a:t>
            </a:r>
          </a:p>
          <a:p>
            <a:pPr marL="0" indent="0">
              <a:buNone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26888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400" dirty="0"/>
              <a:t>EURAC Research (</a:t>
            </a:r>
            <a:r>
              <a:rPr lang="de-DE" sz="1400" dirty="0" err="1"/>
              <a:t>Italy</a:t>
            </a:r>
            <a:r>
              <a:rPr lang="de-DE" sz="1400" dirty="0"/>
              <a:t>)</a:t>
            </a:r>
          </a:p>
          <a:p>
            <a:pPr marL="0" indent="0">
              <a:buNone/>
              <a:defRPr/>
            </a:pPr>
            <a:endParaRPr lang="de-DE" sz="1400" dirty="0"/>
          </a:p>
          <a:p>
            <a:pPr marL="0" indent="0">
              <a:buNone/>
              <a:defRPr/>
            </a:pPr>
            <a:r>
              <a:rPr lang="de-DE" sz="1400" dirty="0" err="1"/>
              <a:t>SolarPower</a:t>
            </a:r>
            <a:r>
              <a:rPr lang="de-DE" sz="1400" dirty="0"/>
              <a:t> Europe (</a:t>
            </a:r>
            <a:r>
              <a:rPr lang="de-DE" sz="1400" dirty="0" err="1"/>
              <a:t>Belgium</a:t>
            </a:r>
            <a:r>
              <a:rPr lang="de-DE" sz="1400" dirty="0"/>
              <a:t>)</a:t>
            </a:r>
          </a:p>
          <a:p>
            <a:pPr marL="0" indent="0">
              <a:buNone/>
              <a:defRPr/>
            </a:pPr>
            <a:endParaRPr lang="de-DE" sz="1400" dirty="0"/>
          </a:p>
          <a:p>
            <a:pPr marL="0" indent="0">
              <a:buNone/>
              <a:defRPr/>
            </a:pPr>
            <a:r>
              <a:rPr lang="de-DE" sz="1400" dirty="0"/>
              <a:t>CSTB - </a:t>
            </a:r>
            <a:r>
              <a:rPr lang="fr-FR" sz="1400" dirty="0"/>
              <a:t>Centre Scientifique et Technique du Bâtiment </a:t>
            </a:r>
            <a:r>
              <a:rPr lang="de-DE" sz="1400" dirty="0"/>
              <a:t> (France)</a:t>
            </a:r>
          </a:p>
          <a:p>
            <a:pPr marL="0" indent="0">
              <a:buNone/>
              <a:defRPr/>
            </a:pPr>
            <a:br>
              <a:rPr lang="en-GB" sz="2400" dirty="0"/>
            </a:br>
            <a:r>
              <a:rPr lang="en-GB" sz="2400" dirty="0"/>
              <a:t> </a:t>
            </a:r>
          </a:p>
          <a:p>
            <a:endParaRPr lang="en-GB" sz="2400" dirty="0"/>
          </a:p>
        </p:txBody>
      </p:sp>
      <p:pic>
        <p:nvPicPr>
          <p:cNvPr id="13" name="Picture 18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5E893D4A-6277-5F3C-319D-C700507B0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0" y="2844280"/>
            <a:ext cx="943621" cy="339230"/>
          </a:xfrm>
          <a:prstGeom prst="rect">
            <a:avLst/>
          </a:prstGeom>
        </p:spPr>
      </p:pic>
      <p:pic>
        <p:nvPicPr>
          <p:cNvPr id="14" name="Picture 20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1A1DA1D-95E8-9197-7203-1ACE60233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" y="3571652"/>
            <a:ext cx="1126713" cy="295107"/>
          </a:xfrm>
          <a:prstGeom prst="rect">
            <a:avLst/>
          </a:prstGeom>
        </p:spPr>
      </p:pic>
      <p:pic>
        <p:nvPicPr>
          <p:cNvPr id="18" name="Picture 28" descr="A blue and grey logo&#10;&#10;AI-generated content may be incorrect.">
            <a:extLst>
              <a:ext uri="{FF2B5EF4-FFF2-40B4-BE49-F238E27FC236}">
                <a16:creationId xmlns:a16="http://schemas.microsoft.com/office/drawing/2014/main" id="{7690D481-881D-8576-623D-FDFAF1941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1" y="1962062"/>
            <a:ext cx="996044" cy="482283"/>
          </a:xfrm>
          <a:prstGeom prst="rect">
            <a:avLst/>
          </a:prstGeom>
        </p:spPr>
      </p:pic>
      <p:pic>
        <p:nvPicPr>
          <p:cNvPr id="19" name="Picture 30" descr="A black and brown text&#10;&#10;AI-generated content may be incorrect.">
            <a:extLst>
              <a:ext uri="{FF2B5EF4-FFF2-40B4-BE49-F238E27FC236}">
                <a16:creationId xmlns:a16="http://schemas.microsoft.com/office/drawing/2014/main" id="{18587EF1-1E79-76A4-6E38-841FA9884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7" y="4104761"/>
            <a:ext cx="1069437" cy="46067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E493741-BF90-2D52-8AAE-878BECE2A5EF}"/>
              </a:ext>
            </a:extLst>
          </p:cNvPr>
          <p:cNvGrpSpPr/>
          <p:nvPr/>
        </p:nvGrpSpPr>
        <p:grpSpPr>
          <a:xfrm>
            <a:off x="5722022" y="2077868"/>
            <a:ext cx="1527967" cy="2655532"/>
            <a:chOff x="5444835" y="2247378"/>
            <a:chExt cx="1527967" cy="2655532"/>
          </a:xfrm>
        </p:grpSpPr>
        <p:pic>
          <p:nvPicPr>
            <p:cNvPr id="15" name="Picture 22" descr="A logo for a company&#10;&#10;AI-generated content may be incorrect.">
              <a:extLst>
                <a:ext uri="{FF2B5EF4-FFF2-40B4-BE49-F238E27FC236}">
                  <a16:creationId xmlns:a16="http://schemas.microsoft.com/office/drawing/2014/main" id="{E62B0A1D-2CD7-A019-8532-9A6AB0C0D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6409" y="3560259"/>
              <a:ext cx="1074859" cy="636456"/>
            </a:xfrm>
            <a:prstGeom prst="rect">
              <a:avLst/>
            </a:prstGeom>
          </p:spPr>
        </p:pic>
        <p:pic>
          <p:nvPicPr>
            <p:cNvPr id="16" name="Picture 24" descr="A green letters on a black background&#10;&#10;AI-generated content may be incorrect.">
              <a:extLst>
                <a:ext uri="{FF2B5EF4-FFF2-40B4-BE49-F238E27FC236}">
                  <a16:creationId xmlns:a16="http://schemas.microsoft.com/office/drawing/2014/main" id="{CBD6FC1F-89EF-A1FA-5AFF-38453EE02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835" y="2247378"/>
              <a:ext cx="1527967" cy="302410"/>
            </a:xfrm>
            <a:prstGeom prst="rect">
              <a:avLst/>
            </a:prstGeom>
          </p:spPr>
        </p:pic>
        <p:pic>
          <p:nvPicPr>
            <p:cNvPr id="17" name="Picture 26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9011AF20-EBFE-2C51-CEE8-913E33337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783" y="2938726"/>
              <a:ext cx="1094541" cy="483925"/>
            </a:xfrm>
            <a:prstGeom prst="rect">
              <a:avLst/>
            </a:prstGeom>
          </p:spPr>
        </p:pic>
        <p:pic>
          <p:nvPicPr>
            <p:cNvPr id="20" name="Picture 32" descr="A red and white logo&#10;&#10;AI-generated content may be incorrect.">
              <a:extLst>
                <a:ext uri="{FF2B5EF4-FFF2-40B4-BE49-F238E27FC236}">
                  <a16:creationId xmlns:a16="http://schemas.microsoft.com/office/drawing/2014/main" id="{B3EB91D0-69A3-824D-9C21-933506C7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304" y="4283390"/>
              <a:ext cx="619520" cy="619520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AE1CAC5-CE1A-A7D6-75D6-047695E35D5D}"/>
              </a:ext>
            </a:extLst>
          </p:cNvPr>
          <p:cNvSpPr txBox="1"/>
          <p:nvPr/>
        </p:nvSpPr>
        <p:spPr>
          <a:xfrm>
            <a:off x="7249122" y="2077868"/>
            <a:ext cx="4690457" cy="260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de-DE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NAPE - National Energy </a:t>
            </a:r>
            <a:r>
              <a:rPr lang="de-DE" sz="1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</a:t>
            </a:r>
            <a:r>
              <a:rPr lang="de-DE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Agency (</a:t>
            </a:r>
            <a:r>
              <a:rPr lang="de-DE" sz="1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r>
              <a:rPr lang="de-DE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de-DE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de-DE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ENEA -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 National Agency for New Technologies, Energy and Sustainable Economic Development  </a:t>
            </a:r>
            <a:r>
              <a:rPr lang="de-DE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de-DE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de-DE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de-DE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EPB Center - Energy Performance of Buildings </a:t>
            </a:r>
            <a:r>
              <a:rPr lang="de-DE" sz="1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Standarts</a:t>
            </a:r>
            <a:r>
              <a:rPr lang="de-DE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  <a:r>
              <a:rPr lang="de-DE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de-DE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de-DE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DTU – Technical University of </a:t>
            </a:r>
            <a:r>
              <a:rPr lang="de-DE" sz="1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r>
              <a:rPr lang="de-DE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r>
              <a:rPr lang="de-DE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3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7041B-723E-42D8-984B-65CC1B27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Overall</a:t>
            </a:r>
            <a:r>
              <a:rPr lang="de-DE" sz="3200" dirty="0"/>
              <a:t> </a:t>
            </a:r>
            <a:r>
              <a:rPr lang="de-DE" dirty="0" err="1"/>
              <a:t>Objectives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6D5B50-AB55-7A4F-4357-D6D31C8BD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734" y="1556004"/>
            <a:ext cx="9228667" cy="37459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GB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Gather and harmonize building stock data from </a:t>
            </a:r>
            <a:r>
              <a:rPr lang="en-GB" sz="1800" b="1" dirty="0"/>
              <a:t>Poland, Italy, and France</a:t>
            </a:r>
            <a:r>
              <a:rPr lang="en-GB" sz="18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Develop </a:t>
            </a:r>
            <a:r>
              <a:rPr lang="en-GB" sz="1800" b="1" dirty="0"/>
              <a:t>open software tools </a:t>
            </a:r>
            <a:r>
              <a:rPr lang="en-GB" sz="1800" dirty="0"/>
              <a:t>for cost-optimal renovation calculations and scenario planning.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Identify </a:t>
            </a:r>
            <a:r>
              <a:rPr lang="en-GB" sz="1800" b="1" dirty="0"/>
              <a:t>representative reference buildings </a:t>
            </a:r>
            <a:r>
              <a:rPr lang="en-GB" sz="1800" dirty="0"/>
              <a:t>and apply cost-optimal renovation methods, extrapolating results to other Member States.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Grafik 12" descr="Stadt Silhouette">
            <a:extLst>
              <a:ext uri="{FF2B5EF4-FFF2-40B4-BE49-F238E27FC236}">
                <a16:creationId xmlns:a16="http://schemas.microsoft.com/office/drawing/2014/main" id="{63288672-5AB5-8B60-D9CE-C43AA7D89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2294" y="4300560"/>
            <a:ext cx="947300" cy="947300"/>
          </a:xfrm>
          <a:prstGeom prst="rect">
            <a:avLst/>
          </a:prstGeom>
        </p:spPr>
      </p:pic>
      <p:pic>
        <p:nvPicPr>
          <p:cNvPr id="15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81A2FFC8-03EB-E5A4-B489-3476BD42E4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68" y="3060237"/>
            <a:ext cx="780362" cy="7803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Grafik 16" descr="Karte mit Ortsmarkierung Silhouette">
            <a:extLst>
              <a:ext uri="{FF2B5EF4-FFF2-40B4-BE49-F238E27FC236}">
                <a16:creationId xmlns:a16="http://schemas.microsoft.com/office/drawing/2014/main" id="{33F3FEAC-A897-C871-FA1B-BC29010BE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8466" y="1732837"/>
            <a:ext cx="898268" cy="89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8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4194B-2851-937D-A9B3-981114C76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C3929-15E9-86C5-B1CF-A94FCBB7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Overall</a:t>
            </a:r>
            <a:r>
              <a:rPr lang="de-DE" sz="3200" dirty="0"/>
              <a:t> </a:t>
            </a:r>
            <a:r>
              <a:rPr lang="de-DE" dirty="0" err="1"/>
              <a:t>Objectives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B9BCF4-86D1-DF1C-9E36-F6DDE59D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587" y="1632989"/>
            <a:ext cx="10037379" cy="54681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GB" sz="1800" dirty="0"/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800" dirty="0"/>
              <a:t>Align with the </a:t>
            </a:r>
            <a:r>
              <a:rPr lang="en-GB" sz="1800" b="1" dirty="0"/>
              <a:t>EPBD* Recast</a:t>
            </a:r>
            <a:r>
              <a:rPr lang="en-GB" sz="1800" dirty="0"/>
              <a:t>, ensuring renovations improve </a:t>
            </a:r>
            <a:r>
              <a:rPr lang="en-GB" sz="1800" b="1" dirty="0"/>
              <a:t>energy efficiency </a:t>
            </a:r>
            <a:r>
              <a:rPr lang="en-GB" sz="1800" dirty="0"/>
              <a:t>and comply with </a:t>
            </a:r>
            <a:r>
              <a:rPr lang="en-GB" sz="1800" b="1" dirty="0"/>
              <a:t>IEQ** standards</a:t>
            </a:r>
            <a:r>
              <a:rPr lang="en-GB" sz="1800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800" dirty="0"/>
              <a:t>Integrate </a:t>
            </a:r>
            <a:r>
              <a:rPr lang="en-GB" sz="1800" b="1" dirty="0"/>
              <a:t>Solar Mandates </a:t>
            </a:r>
            <a:r>
              <a:rPr lang="en-GB" sz="1800" dirty="0"/>
              <a:t>by assessing the potential for </a:t>
            </a:r>
            <a:r>
              <a:rPr lang="en-GB" sz="1800" b="1" dirty="0"/>
              <a:t>solar PV deployment </a:t>
            </a:r>
            <a:r>
              <a:rPr lang="en-GB" sz="1800" dirty="0"/>
              <a:t>in renovations.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800" dirty="0"/>
              <a:t>Provide </a:t>
            </a:r>
            <a:r>
              <a:rPr lang="en-GB" sz="1800" b="1" dirty="0"/>
              <a:t>standardized methodologies </a:t>
            </a:r>
            <a:r>
              <a:rPr lang="en-GB" sz="1800" dirty="0"/>
              <a:t>for energy performance certification, smart readiness, and IEQ metrics.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800" dirty="0"/>
              <a:t>Implement </a:t>
            </a:r>
            <a:r>
              <a:rPr lang="en-GB" sz="1800" b="1" dirty="0"/>
              <a:t>capacity-building and technical assistance activities.</a:t>
            </a:r>
            <a:endParaRPr lang="en-GB" sz="1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26DCECE-B0F3-0EB9-911A-9028B1A0E010}"/>
              </a:ext>
            </a:extLst>
          </p:cNvPr>
          <p:cNvSpPr txBox="1"/>
          <p:nvPr/>
        </p:nvSpPr>
        <p:spPr>
          <a:xfrm>
            <a:off x="398034" y="6392994"/>
            <a:ext cx="81957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2E404F"/>
                </a:solidFill>
              </a:rPr>
              <a:t>*Energy Performance of Buildings Directive</a:t>
            </a:r>
          </a:p>
          <a:p>
            <a:r>
              <a:rPr lang="en-GB" sz="1300" dirty="0">
                <a:solidFill>
                  <a:srgbClr val="2E404F"/>
                </a:solidFill>
              </a:rPr>
              <a:t>**Indoor Environmental Quality</a:t>
            </a:r>
            <a:endParaRPr lang="de-DE" sz="1300" dirty="0">
              <a:solidFill>
                <a:srgbClr val="2E404F"/>
              </a:solidFill>
            </a:endParaRPr>
          </a:p>
        </p:txBody>
      </p:sp>
      <p:pic>
        <p:nvPicPr>
          <p:cNvPr id="8" name="Grafik 7" descr="dunkel (mittlere Sonne) Silhouette">
            <a:extLst>
              <a:ext uri="{FF2B5EF4-FFF2-40B4-BE49-F238E27FC236}">
                <a16:creationId xmlns:a16="http://schemas.microsoft.com/office/drawing/2014/main" id="{B58C6A3F-552D-7E64-A3B9-5059FD8A0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292" y="2713382"/>
            <a:ext cx="966728" cy="966728"/>
          </a:xfrm>
          <a:prstGeom prst="rect">
            <a:avLst/>
          </a:prstGeom>
        </p:spPr>
      </p:pic>
      <p:pic>
        <p:nvPicPr>
          <p:cNvPr id="11" name="Grafik 10" descr="Erneuerbare Energien Silhouette">
            <a:extLst>
              <a:ext uri="{FF2B5EF4-FFF2-40B4-BE49-F238E27FC236}">
                <a16:creationId xmlns:a16="http://schemas.microsoft.com/office/drawing/2014/main" id="{7C63A5F8-959E-0D08-7A56-E2E84E81F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800" y="1897670"/>
            <a:ext cx="815712" cy="815712"/>
          </a:xfrm>
          <a:prstGeom prst="rect">
            <a:avLst/>
          </a:prstGeom>
        </p:spPr>
      </p:pic>
      <p:pic>
        <p:nvPicPr>
          <p:cNvPr id="13" name="Grafik 12" descr="Klemmbrett Marke Silhouette">
            <a:extLst>
              <a:ext uri="{FF2B5EF4-FFF2-40B4-BE49-F238E27FC236}">
                <a16:creationId xmlns:a16="http://schemas.microsoft.com/office/drawing/2014/main" id="{2552F9B4-B7AA-8182-2602-1461C43A8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7213" y="3740265"/>
            <a:ext cx="819299" cy="819299"/>
          </a:xfrm>
          <a:prstGeom prst="rect">
            <a:avLst/>
          </a:prstGeom>
        </p:spPr>
      </p:pic>
      <p:pic>
        <p:nvPicPr>
          <p:cNvPr id="15" name="Grafik 14" descr="Brainstorming Silhouette">
            <a:extLst>
              <a:ext uri="{FF2B5EF4-FFF2-40B4-BE49-F238E27FC236}">
                <a16:creationId xmlns:a16="http://schemas.microsoft.com/office/drawing/2014/main" id="{31DF2D21-63A9-EB26-379A-A8EBC3794B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7596" y="4712904"/>
            <a:ext cx="698991" cy="6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A587E-DD43-319B-C39E-E012D595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Objectives</a:t>
            </a:r>
            <a:endParaRPr lang="en-GB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FCF7DD6D-4DE0-C820-1D4B-56F0F5CC5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320550"/>
              </p:ext>
            </p:extLst>
          </p:nvPr>
        </p:nvGraphicFramePr>
        <p:xfrm>
          <a:off x="668867" y="1292488"/>
          <a:ext cx="10515600" cy="4057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05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FE994-472F-AE70-5D2D-6C37D17B1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D7FDB-274F-2F78-5EFE-23B4BBE9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de-DE" dirty="0"/>
              <a:t>Outcomes</a:t>
            </a:r>
            <a:endParaRPr lang="en-GB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47E94C4-FE33-9B97-3DCA-6098116DE8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419090"/>
              </p:ext>
            </p:extLst>
          </p:nvPr>
        </p:nvGraphicFramePr>
        <p:xfrm>
          <a:off x="1227666" y="2037555"/>
          <a:ext cx="9736667" cy="309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21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E1B594C6-D2EA-52F4-2071-5FE6DC196A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455800"/>
              </p:ext>
            </p:extLst>
          </p:nvPr>
        </p:nvGraphicFramePr>
        <p:xfrm>
          <a:off x="956733" y="237067"/>
          <a:ext cx="10515600" cy="5652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074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REEZE Project">
      <a:dk1>
        <a:srgbClr val="426888"/>
      </a:dk1>
      <a:lt1>
        <a:sysClr val="window" lastClr="FFFFFF"/>
      </a:lt1>
      <a:dk2>
        <a:srgbClr val="426888"/>
      </a:dk2>
      <a:lt2>
        <a:srgbClr val="FFED97"/>
      </a:lt2>
      <a:accent1>
        <a:srgbClr val="1D71B8"/>
      </a:accent1>
      <a:accent2>
        <a:srgbClr val="FECA33"/>
      </a:accent2>
      <a:accent3>
        <a:srgbClr val="62896B"/>
      </a:accent3>
      <a:accent4>
        <a:srgbClr val="AAC4CB"/>
      </a:accent4>
      <a:accent5>
        <a:srgbClr val="FFDF69"/>
      </a:accent5>
      <a:accent6>
        <a:srgbClr val="83AD55"/>
      </a:accent6>
      <a:hlink>
        <a:srgbClr val="A02B93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Breitbild</PresentationFormat>
  <Paragraphs>99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Aptos</vt:lpstr>
      <vt:lpstr>Arial</vt:lpstr>
      <vt:lpstr>Verdana</vt:lpstr>
      <vt:lpstr>Wingdings</vt:lpstr>
      <vt:lpstr>Office</vt:lpstr>
      <vt:lpstr>Building Renovation Efforts for Zero Emission Buildings</vt:lpstr>
      <vt:lpstr>Project details</vt:lpstr>
      <vt:lpstr>Partners</vt:lpstr>
      <vt:lpstr>Partners</vt:lpstr>
      <vt:lpstr>Overall Objectives</vt:lpstr>
      <vt:lpstr>Overall Objectives</vt:lpstr>
      <vt:lpstr>Specific Objectives</vt:lpstr>
      <vt:lpstr>Outcomes</vt:lpstr>
      <vt:lpstr>PowerPoint-Präsentation</vt:lpstr>
      <vt:lpstr>Outcomes</vt:lpstr>
      <vt:lpstr>PowerPoint-Präsentation</vt:lpstr>
      <vt:lpstr>Outcomes</vt:lpstr>
      <vt:lpstr>PowerPoint-Präsentation</vt:lpstr>
      <vt:lpstr>Outcomes</vt:lpstr>
      <vt:lpstr>PowerPoint-Präsentation</vt:lpstr>
      <vt:lpstr>Outcomes</vt:lpstr>
      <vt:lpstr>Impact</vt:lpstr>
      <vt:lpstr>PowerPoint-Präsentation</vt:lpstr>
      <vt:lpstr>Contact</vt:lpstr>
    </vt:vector>
  </TitlesOfParts>
  <Company>Hammer Real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Melanie Kern</dc:creator>
  <cp:lastModifiedBy>Alexandra Michaelsen</cp:lastModifiedBy>
  <cp:revision>34</cp:revision>
  <dcterms:created xsi:type="dcterms:W3CDTF">2025-08-13T09:03:55Z</dcterms:created>
  <dcterms:modified xsi:type="dcterms:W3CDTF">2025-12-03T09:56:49Z</dcterms:modified>
</cp:coreProperties>
</file>